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4"/><Relationship Target="docProps/core.xml" Type="http://schemas.openxmlformats.org/package/2006/relationships/metadata/core-properties" Id="rId3"/><Relationship Target="docProps/app.xml" Type="http://schemas.openxmlformats.org/officeDocument/2006/relationships/extended-properties" Id="rId2"/><Relationship Target="docProps/thumbnail.jpeg" Type="http://schemas.openxmlformats.org/package/2006/relationships/metadata/thumbnail" Id="rId1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5" id="2147483659"/>
  </p:sldMasterIdLst>
  <p:notesMasterIdLst>
    <p:notesMasterId r:id="rId6"/>
  </p:notesMasterIdLst>
  <p:sldIdLst>
    <p:sldId r:id="rId7" id="256"/>
    <p:sldId r:id="rId8" id="257"/>
    <p:sldId r:id="rId9" id="258"/>
    <p:sldId r:id="rId10" id="259"/>
    <p:sldId r:id="rId11" id="260"/>
    <p:sldId r:id="rId12" id="261"/>
    <p:sldId r:id="rId13" id="262"/>
    <p:sldId r:id="rId14" id="263"/>
    <p:sldId r:id="rId15" id="264"/>
    <p:sldId r:id="rId16" id="265"/>
    <p:sldId r:id="rId17" id="266"/>
    <p:sldId r:id="rId18" id="267"/>
    <p:sldId r:id="rId19" id="268"/>
    <p:sldId r:id="rId20" id="269"/>
    <p:sldId r:id="rId21" id="270"/>
    <p:sldId r:id="rId22" id="271"/>
    <p:sldId r:id="rId23" id="272"/>
    <p:sldId r:id="rId24" id="273"/>
    <p:sldId r:id="rId25" id="274"/>
    <p:sldId r:id="rId26" id="275"/>
    <p:sldId r:id="rId27" id="276"/>
  </p:sldIdLst>
  <p:sldSz type="screen4x3" cx="9144000" cy="6858000"/>
  <p:notesSz cy="9144000" cx="6858000"/>
  <p:defaultTextStyle>
    <a:defPPr>
      <a:defRPr lang="en-US"/>
    </a:defPPr>
    <a:lvl1pPr rtl="0" marL="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1pPr>
    <a:lvl2pPr rtl="0" marL="4572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2pPr>
    <a:lvl3pPr rtl="0" marL="9144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3pPr>
    <a:lvl4pPr rtl="0" marL="13716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4pPr>
    <a:lvl5pPr rtl="0" marL="18288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5pPr>
    <a:lvl6pPr rtl="0" marL="22860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6pPr>
    <a:lvl7pPr rtl="0" marL="27432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7pPr>
    <a:lvl8pPr rtl="0" marL="32004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8pPr>
    <a:lvl9pPr rtl="0" marL="36576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autoAdjust="0" sz="15588"/>
    <p:restoredTop autoAdjust="0" sz="94715"/>
  </p:normalViewPr>
  <p:slideViewPr>
    <p:cSldViewPr>
      <p:cViewPr varScale="1">
        <p:scale>
          <a:sx d="100" n="66"/>
          <a:sy d="100" n="66"/>
        </p:scale>
        <p:origin y="84" x="636"/>
      </p:cViewPr>
      <p:guideLst>
        <p:guide pos="2160" orient="horz"/>
        <p:guide pos="2880"/>
      </p:guideLst>
    </p:cSldViewPr>
  </p:slideViewPr>
  <p:outlineViewPr>
    <p:cViewPr>
      <p:scale>
        <a:sx d="100" n="33"/>
        <a:sy d="100" n="33"/>
      </p:scale>
      <p:origin y="0" x="0"/>
    </p:cViewPr>
  </p:outlineViewPr>
  <p:notesTextViewPr>
    <p:cViewPr>
      <p:scale>
        <a:sx d="100" n="100"/>
        <a:sy d="100" n="100"/>
      </p:scale>
      <p:origin y="0" x="0"/>
    </p:cViewPr>
  </p:notesTextViewPr>
  <p:gridSpacing cy="76200" cx="76200"/>
</p:viewPr>
</file>

<file path=ppt/_rels/presentation.xml.rels><?xml version="1.0" encoding="UTF-8" standalone="yes"?><Relationships xmlns="http://schemas.openxmlformats.org/package/2006/relationships"><Relationship Target="slides/slide19.xml" Type="http://schemas.openxmlformats.org/officeDocument/2006/relationships/slide" Id="rId25"/><Relationship Target="theme/theme2.xml" Type="http://schemas.openxmlformats.org/officeDocument/2006/relationships/theme" Id="rId1"/><Relationship Target="slides/slide11.xml" Type="http://schemas.openxmlformats.org/officeDocument/2006/relationships/slide" Id="rId17"/><Relationship Target="slides/slide18.xml" Type="http://schemas.openxmlformats.org/officeDocument/2006/relationships/slide" Id="rId24"/><Relationship Target="slides/slide10.xml" Type="http://schemas.openxmlformats.org/officeDocument/2006/relationships/slide" Id="rId16"/><Relationship Target="slides/slide17.xml" Type="http://schemas.openxmlformats.org/officeDocument/2006/relationships/slide" Id="rId23"/><Relationship Target="slides/slide9.xml" Type="http://schemas.openxmlformats.org/officeDocument/2006/relationships/slide" Id="rId15"/><Relationship Target="slides/slide16.xml" Type="http://schemas.openxmlformats.org/officeDocument/2006/relationships/slide" Id="rId22"/><Relationship Target="slides/slide8.xml" Type="http://schemas.openxmlformats.org/officeDocument/2006/relationships/slide" Id="rId14"/><Relationship Target="slides/slide15.xml" Type="http://schemas.openxmlformats.org/officeDocument/2006/relationships/slide" Id="rId21"/><Relationship Target="slides/slide7.xml" Type="http://schemas.openxmlformats.org/officeDocument/2006/relationships/slide" Id="rId13"/><Relationship Target="slides/slide14.xml" Type="http://schemas.openxmlformats.org/officeDocument/2006/relationships/slide" Id="rId20"/><Relationship Target="slides/slide6.xml" Type="http://schemas.openxmlformats.org/officeDocument/2006/relationships/slide" Id="rId12"/><Relationship Target="slides/slide5.xml" Type="http://schemas.openxmlformats.org/officeDocument/2006/relationships/slide" Id="rId11"/><Relationship Target="slides/slide4.xml" Type="http://schemas.openxmlformats.org/officeDocument/2006/relationships/slide" Id="rId10"/><Relationship Target="slides/slide3.xml" Type="http://schemas.openxmlformats.org/officeDocument/2006/relationships/slide" Id="rId9"/><Relationship Target="slides/slide2.xml" Type="http://schemas.openxmlformats.org/officeDocument/2006/relationships/slide" Id="rId8"/><Relationship Target="slides/slide1.xml" Type="http://schemas.openxmlformats.org/officeDocument/2006/relationships/slide" Id="rId7"/><Relationship Target="notesMasters/notesMaster1.xml" Type="http://schemas.openxmlformats.org/officeDocument/2006/relationships/notesMaster" Id="rId6"/><Relationship Target="slideMasters/slideMaster1.xml" Type="http://schemas.openxmlformats.org/officeDocument/2006/relationships/slideMaster" Id="rId5"/><Relationship Target="tableStyles.xml" Type="http://schemas.openxmlformats.org/officeDocument/2006/relationships/tableStyles" Id="rId4"/><Relationship Target="slides/slide21.xml" Type="http://schemas.openxmlformats.org/officeDocument/2006/relationships/slide" Id="rId27"/><Relationship Target="slides/slide13.xml" Type="http://schemas.openxmlformats.org/officeDocument/2006/relationships/slide" Id="rId19"/><Relationship Target="presProps.xml" Type="http://schemas.openxmlformats.org/officeDocument/2006/relationships/presProps" Id="rId3"/><Relationship Target="slides/slide20.xml" Type="http://schemas.openxmlformats.org/officeDocument/2006/relationships/slide" Id="rId26"/><Relationship Target="slides/slide12.xml" Type="http://schemas.openxmlformats.org/officeDocument/2006/relationships/slide" Id="rId18"/><Relationship Target="viewProps.xml" Type="http://schemas.openxmlformats.org/officeDocument/2006/relationships/viewProps" Id="rId2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Header Placeholder 1" id="2"/>
          <p:cNvSpPr>
            <a:spLocks noGrp="1"/>
          </p:cNvSpPr>
          <p:nvPr>
            <p:ph type="hdr" sz="quarter"/>
          </p:nvPr>
        </p:nvSpPr>
        <p:spPr>
          <a:xfrm>
            <a:off y="0" x="0"/>
            <a:ext cy="457200" cx="2971800"/>
          </a:xfrm>
          <a:prstGeom prst="rect">
            <a:avLst/>
          </a:prstGeom>
        </p:spPr>
        <p:txBody>
          <a:bodyPr tIns="45720" vert="horz" rIns="91440" numCol="1" lIns="91440" rtlCol="0" bIns="4572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name="Date Placeholder 2" id="3"/>
          <p:cNvSpPr>
            <a:spLocks noGrp="1"/>
          </p:cNvSpPr>
          <p:nvPr>
            <p:ph type="dt" idx="1"/>
          </p:nvPr>
        </p:nvSpPr>
        <p:spPr>
          <a:xfrm>
            <a:off y="0" x="3884613"/>
            <a:ext cy="457200" cx="2971800"/>
          </a:xfrm>
          <a:prstGeom prst="rect">
            <a:avLst/>
          </a:prstGeom>
        </p:spPr>
        <p:txBody>
          <a:bodyPr tIns="45720" vert="horz" rIns="91440" numCol="1" lIns="91440" rtlCol="0" bIns="45720"/>
          <a:lstStyle>
            <a:lvl1pPr algn="r">
              <a:defRPr sz="1200"/>
            </a:lvl1pPr>
          </a:lstStyle>
          <a:p>
            <a:fld type="datetimeFigureOut" id="{22468FCC-D449-4368-A1BE-68BD888B344D}">
              <a:rPr smtClean="0" lang="en-US"/>
              <a:pPr/>
              <a:t>9/5/2015</a:t>
            </a:fld>
            <a:endParaRPr lang="en-US"/>
          </a:p>
        </p:txBody>
      </p:sp>
      <p:sp>
        <p:nvSpPr>
          <p:cNvPr name="Slide Image Placeholder 3" id="4"/>
          <p:cNvSpPr>
            <a:spLocks noRot="1" noGrp="1" noChangeAspect="1"/>
          </p:cNvSpPr>
          <p:nvPr>
            <p:ph type="sldImg" idx="2"/>
          </p:nvPr>
        </p:nvSpPr>
        <p:spPr>
          <a:xfrm>
            <a:off y="685800" x="1143000"/>
            <a:ext cy="3429000" cx="457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tIns="45720" vert="horz" rIns="91440" numCol="1" lIns="91440" rtlCol="0" bIns="45720" anchor="ctr"/>
          <a:lstStyle/>
          <a:p>
            <a:endParaRPr lang="en-US"/>
          </a:p>
        </p:txBody>
      </p:sp>
      <p:sp>
        <p:nvSpPr>
          <p:cNvPr name="Notes Placeholder 4" id="5"/>
          <p:cNvSpPr>
            <a:spLocks noGrp="1"/>
          </p:cNvSpPr>
          <p:nvPr>
            <p:ph type="body" sz="quarter" idx="3"/>
          </p:nvPr>
        </p:nvSpPr>
        <p:spPr>
          <a:xfrm>
            <a:off y="4343400" x="685800"/>
            <a:ext cy="4114800" cx="5486400"/>
          </a:xfrm>
          <a:prstGeom prst="rect">
            <a:avLst/>
          </a:prstGeom>
        </p:spPr>
        <p:txBody>
          <a:bodyPr tIns="45720" vert="horz" rIns="91440" numCol="1" lIns="91440" rtlCol="0" bIns="45720">
            <a:normAutofit/>
          </a:bodyPr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4"/>
          </p:nvPr>
        </p:nvSpPr>
        <p:spPr>
          <a:xfrm>
            <a:off y="8685213" x="0"/>
            <a:ext cy="457200" cx="2971800"/>
          </a:xfrm>
          <a:prstGeom prst="rect">
            <a:avLst/>
          </a:prstGeom>
        </p:spPr>
        <p:txBody>
          <a:bodyPr tIns="45720" vert="horz" rIns="91440" numCol="1" lIns="91440" rtlCol="0" bIns="4572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5"/>
          </p:nvPr>
        </p:nvSpPr>
        <p:spPr>
          <a:xfrm>
            <a:off y="8685213" x="3884613"/>
            <a:ext cy="457200" cx="2971800"/>
          </a:xfrm>
          <a:prstGeom prst="rect">
            <a:avLst/>
          </a:prstGeom>
        </p:spPr>
        <p:txBody>
          <a:bodyPr tIns="45720" vert="horz" rIns="91440" numCol="1" lIns="91440" rtlCol="0" bIns="45720" anchor="b"/>
          <a:lstStyle>
            <a:lvl1pPr algn="r">
              <a:defRPr sz="1200"/>
            </a:lvl1pPr>
          </a:lstStyle>
          <a:p>
            <a:fld type="slidenum" id="{DA899518-D8D4-42C7-8301-9634D583B915}">
              <a:rPr smtClean="0"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14042"/>
      </p:ext>
    </p:extLst>
  </p:cSld>
  <p:clrMap tx1="dk1" tx2="dk2" bg1="lt1" accent6="accent6" bg2="lt2" accent5="accent5" accent4="accent4" accent3="accent3" folHlink="folHlink" accent2="accent2" hlink="hlink" accent1="accent1"/>
  <p:notesStyle>
    <a:lvl1pPr rtl="0" marL="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1pPr>
    <a:lvl2pPr rtl="0" marL="4572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2pPr>
    <a:lvl3pPr rtl="0" marL="9144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3pPr>
    <a:lvl4pPr rtl="0" marL="13716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4pPr>
    <a:lvl5pPr rtl="0" marL="18288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5pPr>
    <a:lvl6pPr rtl="0" marL="22860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6pPr>
    <a:lvl7pPr rtl="0" marL="27432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7pPr>
    <a:lvl8pPr rtl="0" marL="32004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8pPr>
    <a:lvl9pPr rtl="0" marL="3657600" latinLnBrk="0" hangingPunct="1" eaLnBrk="1" algn="l" defTabSz="91440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Target="../slides/slide1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slides/slide3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slides/slide18.xml" Type="http://schemas.openxmlformats.org/officeDocument/2006/relationships/slide" Id="rId2"/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lide Image Placeholder 1" id="2"/>
          <p:cNvSpPr>
            <a:spLocks noRot="1" noGrp="1" noChangeAspect="1"/>
          </p:cNvSpPr>
          <p:nvPr>
            <p:ph type="sldImg"/>
          </p:nvPr>
        </p:nvSpPr>
        <p:spPr/>
      </p:sp>
      <p:sp>
        <p:nvSpPr>
          <p:cNvPr name="Notes Placeholder 2" id="3"/>
          <p:cNvSpPr>
            <a:spLocks noGrp="1"/>
          </p:cNvSpPr>
          <p:nvPr>
            <p:ph type="body" idx="1"/>
          </p:nvPr>
        </p:nvSpPr>
        <p:spPr/>
        <p:txBody>
          <a:bodyPr numCol="1">
            <a:normAutofit/>
          </a:bodyPr>
          <a:lstStyle/>
          <a:p>
            <a:endParaRPr lang="en-US" dirty="0"/>
          </a:p>
        </p:txBody>
      </p:sp>
      <p:sp>
        <p:nvSpPr>
          <p:cNvPr name="Slide Number Placeholder 3" id="4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type="slidenum" id="{DA899518-D8D4-42C7-8301-9634D583B915}">
              <a:rPr smtClean="0"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18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lide Image Placeholder 1" id="2"/>
          <p:cNvSpPr>
            <a:spLocks noRot="1" noGrp="1" noChangeAspect="1"/>
          </p:cNvSpPr>
          <p:nvPr>
            <p:ph type="sldImg"/>
          </p:nvPr>
        </p:nvSpPr>
        <p:spPr/>
      </p:sp>
      <p:sp>
        <p:nvSpPr>
          <p:cNvPr name="Notes Placeholder 2" id="3"/>
          <p:cNvSpPr>
            <a:spLocks noGrp="1"/>
          </p:cNvSpPr>
          <p:nvPr>
            <p:ph type="body" idx="1"/>
          </p:nvPr>
        </p:nvSpPr>
        <p:spPr/>
        <p:txBody>
          <a:bodyPr numCol="1">
            <a:normAutofit/>
          </a:bodyPr>
          <a:lstStyle/>
          <a:p>
            <a:r>
              <a:rPr smtClean="0" altLang="bn-BD" lang="bn-BD"/>
              <a:t> </a:t>
            </a:r>
            <a:endParaRPr lang="en-US"/>
          </a:p>
        </p:txBody>
      </p:sp>
      <p:sp>
        <p:nvSpPr>
          <p:cNvPr name="Slide Number Placeholder 3" id="4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type="slidenum" id="{DA899518-D8D4-42C7-8301-9634D583B915}">
              <a:rPr smtClean="0"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6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lide Image Placeholder 1" id="2"/>
          <p:cNvSpPr>
            <a:spLocks noRot="1" noGrp="1" noChangeAspect="1"/>
          </p:cNvSpPr>
          <p:nvPr>
            <p:ph type="sldImg"/>
          </p:nvPr>
        </p:nvSpPr>
        <p:spPr/>
      </p:sp>
      <p:sp>
        <p:nvSpPr>
          <p:cNvPr name="Notes Placeholder 2" id="3"/>
          <p:cNvSpPr>
            <a:spLocks noGrp="1"/>
          </p:cNvSpPr>
          <p:nvPr>
            <p:ph type="body" idx="1"/>
          </p:nvPr>
        </p:nvSpPr>
        <p:spPr/>
        <p:txBody>
          <a:bodyPr numCol="1">
            <a:normAutofit/>
          </a:bodyPr>
          <a:lstStyle/>
          <a:p>
            <a:r>
              <a:rPr smtClean="0" altLang="bn-BD" lang="bn-BD" dirty="0"/>
              <a:t> </a:t>
            </a:r>
            <a:endParaRPr lang="en-US" dirty="0"/>
          </a:p>
        </p:txBody>
      </p:sp>
      <p:sp>
        <p:nvSpPr>
          <p:cNvPr name="Slide Number Placeholder 3" id="4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type="slidenum" id="{DA899518-D8D4-42C7-8301-9634D583B915}">
              <a:rPr smtClean="0"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39106"/>
      </p:ext>
    </p:extLst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ctrTitle"/>
          </p:nvPr>
        </p:nvSpPr>
        <p:spPr>
          <a:xfrm>
            <a:off y="2130425" x="685800"/>
            <a:ext cy="1470025" cx="7772400"/>
          </a:xfrm>
        </p:spPr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Subtitle 2" id="3"/>
          <p:cNvSpPr>
            <a:spLocks noGrp="1"/>
          </p:cNvSpPr>
          <p:nvPr>
            <p:ph type="subTitle" idx="1"/>
          </p:nvPr>
        </p:nvSpPr>
        <p:spPr>
          <a:xfrm>
            <a:off y="3886200" x="1371600"/>
            <a:ext cy="1752600" cx="6400800"/>
          </a:xfrm>
        </p:spPr>
        <p:txBody>
          <a:bodyPr numCol="1"/>
          <a:lstStyle>
            <a:lvl1pPr algn="ctr" marL="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marL="457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marL="914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marL="1371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marL="18288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marL="22860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marL="2743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marL="3200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marL="3657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smtClean="0" lang="en-US"/>
              <a:t>Click to edit Master subtitle style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D8BD707-D9CF-40AE-B4C6-C98DA3205C09}">
              <a:rPr smtClean="0" lang="en-US"/>
              <a:pPr/>
              <a:t>9/5/2015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B6F15528-21DE-4FAA-801E-634DDDAF4B2B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/>
        <p:txBody>
          <a:bodyPr vert="eaVert"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D8BD707-D9CF-40AE-B4C6-C98DA3205C09}">
              <a:rPr smtClean="0" lang="en-US"/>
              <a:pPr/>
              <a:t>9/5/2015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B6F15528-21DE-4FAA-801E-634DDDAF4B2B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Vertical Title 1" id="2"/>
          <p:cNvSpPr>
            <a:spLocks noGrp="1"/>
          </p:cNvSpPr>
          <p:nvPr>
            <p:ph type="title" orient="vert"/>
          </p:nvPr>
        </p:nvSpPr>
        <p:spPr>
          <a:xfrm>
            <a:off y="274638" x="6629400"/>
            <a:ext cy="5851525" cx="2057400"/>
          </a:xfrm>
        </p:spPr>
        <p:txBody>
          <a:bodyPr vert="eaVert"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>
          <a:xfrm>
            <a:off y="274638" x="457200"/>
            <a:ext cy="5851525" cx="6019800"/>
          </a:xfrm>
        </p:spPr>
        <p:txBody>
          <a:bodyPr vert="eaVert"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D8BD707-D9CF-40AE-B4C6-C98DA3205C09}">
              <a:rPr smtClean="0" lang="en-US"/>
              <a:pPr/>
              <a:t>9/5/2015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B6F15528-21DE-4FAA-801E-634DDDAF4B2B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D8BD707-D9CF-40AE-B4C6-C98DA3205C09}">
              <a:rPr smtClean="0" lang="en-US"/>
              <a:pPr/>
              <a:t>9/5/2015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B6F15528-21DE-4FAA-801E-634DDDAF4B2B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4406900" x="722313"/>
            <a:ext cy="1362075" cx="7772400"/>
          </a:xfrm>
        </p:spPr>
        <p:txBody>
          <a:bodyPr numCol="1" anchor="t"/>
          <a:lstStyle>
            <a:lvl1pPr algn="l">
              <a:defRPr sz="4000" cap="all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2906713" x="722313"/>
            <a:ext cy="1500187" cx="7772400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D8BD707-D9CF-40AE-B4C6-C98DA3205C09}">
              <a:rPr smtClean="0" lang="en-US"/>
              <a:pPr/>
              <a:t>9/5/2015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B6F15528-21DE-4FAA-801E-634DDDAF4B2B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sz="half" idx="1"/>
          </p:nvPr>
        </p:nvSpPr>
        <p:spPr>
          <a:xfrm>
            <a:off y="1600200" x="457200"/>
            <a:ext cy="4525963" cx="40386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Content Placeholder 3" id="4"/>
          <p:cNvSpPr>
            <a:spLocks noGrp="1"/>
          </p:cNvSpPr>
          <p:nvPr>
            <p:ph sz="half" idx="2"/>
          </p:nvPr>
        </p:nvSpPr>
        <p:spPr>
          <a:xfrm>
            <a:off y="1600200" x="4648200"/>
            <a:ext cy="4525963" cx="403860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D8BD707-D9CF-40AE-B4C6-C98DA3205C09}">
              <a:rPr smtClean="0" lang="en-US"/>
              <a:pPr/>
              <a:t>9/5/2015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B6F15528-21DE-4FAA-801E-634DDDAF4B2B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1535113" x="457200"/>
            <a:ext cy="639762" cx="4040188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Content Placeholder 3" id="4"/>
          <p:cNvSpPr>
            <a:spLocks noGrp="1"/>
          </p:cNvSpPr>
          <p:nvPr>
            <p:ph sz="half" idx="2"/>
          </p:nvPr>
        </p:nvSpPr>
        <p:spPr>
          <a:xfrm>
            <a:off y="2174875" x="457200"/>
            <a:ext cy="3951288" cx="40401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Text Placeholder 4" id="5"/>
          <p:cNvSpPr>
            <a:spLocks noGrp="1"/>
          </p:cNvSpPr>
          <p:nvPr>
            <p:ph type="body" sz="quarter" idx="3"/>
          </p:nvPr>
        </p:nvSpPr>
        <p:spPr>
          <a:xfrm>
            <a:off y="1535113" x="4645025"/>
            <a:ext cy="639762" cx="4041775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Content Placeholder 5" id="6"/>
          <p:cNvSpPr>
            <a:spLocks noGrp="1"/>
          </p:cNvSpPr>
          <p:nvPr>
            <p:ph sz="quarter" idx="4"/>
          </p:nvPr>
        </p:nvSpPr>
        <p:spPr>
          <a:xfrm>
            <a:off y="2174875" x="4645025"/>
            <a:ext cy="3951288" cx="4041775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6" id="7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D8BD707-D9CF-40AE-B4C6-C98DA3205C09}">
              <a:rPr smtClean="0" lang="en-US"/>
              <a:pPr/>
              <a:t>9/5/2015</a:t>
            </a:fld>
            <a:endParaRPr lang="en-US"/>
          </a:p>
        </p:txBody>
      </p:sp>
      <p:sp>
        <p:nvSpPr>
          <p:cNvPr name="Footer Placeholder 7" id="8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8" id="9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B6F15528-21DE-4FAA-801E-634DDDAF4B2B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Date Placeholder 2" id="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D8BD707-D9CF-40AE-B4C6-C98DA3205C09}">
              <a:rPr smtClean="0" lang="en-US"/>
              <a:pPr/>
              <a:t>9/5/2015</a:t>
            </a:fld>
            <a:endParaRPr lang="en-US"/>
          </a:p>
        </p:txBody>
      </p:sp>
      <p:sp>
        <p:nvSpPr>
          <p:cNvPr name="Footer Placeholder 3" id="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4" id="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B6F15528-21DE-4FAA-801E-634DDDAF4B2B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Date Placeholder 1" id="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D8BD707-D9CF-40AE-B4C6-C98DA3205C09}">
              <a:rPr smtClean="0" lang="en-US"/>
              <a:pPr/>
              <a:t>9/5/2015</a:t>
            </a:fld>
            <a:endParaRPr lang="en-US"/>
          </a:p>
        </p:txBody>
      </p:sp>
      <p:sp>
        <p:nvSpPr>
          <p:cNvPr name="Footer Placeholder 2" id="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3" id="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B6F15528-21DE-4FAA-801E-634DDDAF4B2B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73050" x="457200"/>
            <a:ext cy="1162050" cx="3008313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273050" x="3575050"/>
            <a:ext cy="5853113" cx="5111750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1435100" x="457200"/>
            <a:ext cy="4691063" cx="300831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D8BD707-D9CF-40AE-B4C6-C98DA3205C09}">
              <a:rPr smtClean="0" lang="en-US"/>
              <a:pPr/>
              <a:t>9/5/2015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B6F15528-21DE-4FAA-801E-634DDDAF4B2B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4800600" x="1792288"/>
            <a:ext cy="566738" cx="548640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Picture Placeholder 2" id="3"/>
          <p:cNvSpPr>
            <a:spLocks noGrp="1"/>
          </p:cNvSpPr>
          <p:nvPr>
            <p:ph type="pic" idx="1"/>
          </p:nvPr>
        </p:nvSpPr>
        <p:spPr>
          <a:xfrm>
            <a:off y="612775" x="1792288"/>
            <a:ext cy="4114800" cx="54864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5367338" x="1792288"/>
            <a:ext cy="804862" cx="5486400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smtClean="0" lang="en-US"/>
              <a:t>Click to edit Master text styles</a:t>
            </a:r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1D8BD707-D9CF-40AE-B4C6-C98DA3205C09}">
              <a:rPr smtClean="0" lang="en-US"/>
              <a:pPr/>
              <a:t>9/5/2015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B6F15528-21DE-4FAA-801E-634DDDAF4B2B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1.xml" Type="http://schemas.openxmlformats.org/officeDocument/2006/relationships/slideLayout" Id="rId12"/><Relationship Target="../slideLayouts/slideLayout10.xml" Type="http://schemas.openxmlformats.org/officeDocument/2006/relationships/slideLayout" Id="rId11"/><Relationship Target="../slideLayouts/slideLayout9.xml" Type="http://schemas.openxmlformats.org/officeDocument/2006/relationships/slideLayout" Id="rId10"/><Relationship Target="../slideLayouts/slideLayout8.xml" Type="http://schemas.openxmlformats.org/officeDocument/2006/relationships/slideLayout" Id="rId9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1.xml" Type="http://schemas.openxmlformats.org/officeDocument/2006/relationships/slideLayout" Id="rId2"/><Relationship Target="../theme/theme2.xml" Type="http://schemas.openxmlformats.org/officeDocument/2006/relationships/theme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 flip="none">
          <a:gsLst>
            <a:gs pos="0">
              <a:srgbClr val="03D4A8"/>
            </a:gs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scaled="0" ang="5400000"/>
          <a:tileRect/>
        </a:gradFill>
        <a:effectLst/>
      </p:bgPr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Placeholder 1" id="2"/>
          <p:cNvSpPr>
            <a:spLocks noGrp="1"/>
          </p:cNvSpPr>
          <p:nvPr>
            <p:ph type="title"/>
          </p:nvPr>
        </p:nvSpPr>
        <p:spPr>
          <a:xfrm>
            <a:off y="274638" x="457200"/>
            <a:ext cy="1143000" cx="8229600"/>
          </a:xfrm>
          <a:prstGeom prst="rect">
            <a:avLst/>
          </a:prstGeom>
        </p:spPr>
        <p:txBody>
          <a:bodyPr tIns="45720" vert="horz" rIns="91440" numCol="1" lIns="91440" rtlCol="0" bIns="45720" anchor="ctr">
            <a:normAutofit/>
          </a:bodyPr>
          <a:lstStyle/>
          <a:p>
            <a:r>
              <a:rPr smtClean="0" lang="en-US"/>
              <a:t>Click to edit Master title style</a:t>
            </a:r>
            <a:endParaRPr lang="en-US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</p:spPr>
        <p:txBody>
          <a:bodyPr tIns="45720" vert="horz" rIns="91440" numCol="1" lIns="91440" rtlCol="0" bIns="45720">
            <a:normAutofit/>
          </a:bodyPr>
          <a:lstStyle/>
          <a:p>
            <a:pPr lvl="0"/>
            <a:r>
              <a:rPr smtClean="0" lang="en-US"/>
              <a:t>Click to edit Master text styles</a:t>
            </a:r>
          </a:p>
          <a:p>
            <a:pPr lvl="1"/>
            <a:r>
              <a:rPr smtClean="0" lang="en-US"/>
              <a:t>Second level</a:t>
            </a:r>
          </a:p>
          <a:p>
            <a:pPr lvl="2"/>
            <a:r>
              <a:rPr smtClean="0" lang="en-US"/>
              <a:t>Third level</a:t>
            </a:r>
          </a:p>
          <a:p>
            <a:pPr lvl="3"/>
            <a:r>
              <a:rPr smtClean="0" lang="en-US"/>
              <a:t>Fourth level</a:t>
            </a:r>
          </a:p>
          <a:p>
            <a:pPr lvl="4"/>
            <a:r>
              <a:rPr smtClean="0" lang="en-US"/>
              <a:t>Fifth level</a:t>
            </a:r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2"/>
          </p:nvPr>
        </p:nvSpPr>
        <p:spPr>
          <a:xfrm>
            <a:off y="6356350" x="457200"/>
            <a:ext cy="365125" cx="2133600"/>
          </a:xfrm>
          <a:prstGeom prst="rect">
            <a:avLst/>
          </a:prstGeom>
        </p:spPr>
        <p:txBody>
          <a:bodyPr tIns="45720" vert="horz" rIns="91440" numCol="1" lIns="91440" rtlCol="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datetimeFigureOut" id="{1D8BD707-D9CF-40AE-B4C6-C98DA3205C09}">
              <a:rPr smtClean="0" lang="en-US"/>
              <a:pPr/>
              <a:t>9/5/2015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3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</p:spPr>
        <p:txBody>
          <a:bodyPr tIns="45720" vert="horz" rIns="91440" numCol="1" lIns="91440" rtlCol="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4"/>
          </p:nvPr>
        </p:nvSpPr>
        <p:spPr>
          <a:xfrm>
            <a:off y="6356350" x="6553200"/>
            <a:ext cy="365125" cx="2133600"/>
          </a:xfrm>
          <a:prstGeom prst="rect">
            <a:avLst/>
          </a:prstGeom>
        </p:spPr>
        <p:txBody>
          <a:bodyPr tIns="45720" vert="horz" rIns="91440" numCol="1" lIns="91440" rtlCol="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slidenum" id="{B6F15528-21DE-4FAA-801E-634DDDAF4B2B}">
              <a:rPr smtClean="0" lang="en-US"/>
              <a:pPr/>
              <a:t>‹#›</a:t>
            </a:fld>
            <a:endParaRPr lang="en-US"/>
          </a:p>
        </p:txBody>
      </p:sp>
    </p:spTree>
  </p:cSld>
  <p:clrMap tx1="dk1" tx2="dk2" bg1="lt1" accent6="accent6" bg2="lt2" accent5="accent5" accent4="accent4" accent3="accent3" folHlink="folHlink" accent2="accent2" hlink="hlink" accent1="accent1"/>
  <p:sldLayoutIdLst>
    <p:sldLayoutId r:id="rId2" id="2147483648"/>
    <p:sldLayoutId r:id="rId3" id="2147483649"/>
    <p:sldLayoutId r:id="rId4" id="2147483650"/>
    <p:sldLayoutId r:id="rId5" id="2147483651"/>
    <p:sldLayoutId r:id="rId6" id="2147483652"/>
    <p:sldLayoutId r:id="rId7" id="2147483653"/>
    <p:sldLayoutId r:id="rId8" id="2147483654"/>
    <p:sldLayoutId r:id="rId9" id="2147483655"/>
    <p:sldLayoutId r:id="rId10" id="2147483656"/>
    <p:sldLayoutId r:id="rId11" id="2147483657"/>
    <p:sldLayoutId r:id="rId12" id="2147483658"/>
  </p:sldLayoutIdLst>
  <p:txStyles>
    <p:titleStyle>
      <a:lvl1pPr rtl="0" latinLnBrk="0" hangingPunct="1" eaLnBrk="1" algn="ctr" defTabSz="91440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latinLnBrk="0" rtl="0" marL="342900" indent="-342900" hangingPunct="1" eaLnBrk="1" algn="l" defTabSz="914400">
        <a:spcBef>
          <a:spcPct val="20000"/>
        </a:spcBef>
        <a:buFont charset="0" pitchFamily="34"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latinLnBrk="0" rtl="0" marL="742950" indent="-285750" hangingPunct="1" eaLnBrk="1" algn="l" defTabSz="914400">
        <a:spcBef>
          <a:spcPct val="20000"/>
        </a:spcBef>
        <a:buFont charset="0" pitchFamily="34"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latinLnBrk="0" rtl="0" marL="1143000" indent="-228600" hangingPunct="1" eaLnBrk="1" algn="l" defTabSz="914400">
        <a:spcBef>
          <a:spcPct val="20000"/>
        </a:spcBef>
        <a:buFont charset="0" pitchFamily="34"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latinLnBrk="0" rtl="0" marL="1600200" indent="-228600" hangingPunct="1" eaLnBrk="1" algn="l" defTabSz="914400">
        <a:spcBef>
          <a:spcPct val="20000"/>
        </a:spcBef>
        <a:buFont charset="0" pitchFamily="34"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latinLnBrk="0" rtl="0" marL="2057400" indent="-228600" hangingPunct="1" eaLnBrk="1" algn="l" defTabSz="914400">
        <a:spcBef>
          <a:spcPct val="20000"/>
        </a:spcBef>
        <a:buFont charset="0" pitchFamily="34"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latinLnBrk="0" rtl="0" marL="2514600" indent="-228600" hangingPunct="1" eaLnBrk="1" algn="l" defTabSz="914400">
        <a:spcBef>
          <a:spcPct val="20000"/>
        </a:spcBef>
        <a:buFont charset="0" pitchFamily="34"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latinLnBrk="0" rtl="0" marL="2971800" indent="-228600" hangingPunct="1" eaLnBrk="1" algn="l" defTabSz="914400">
        <a:spcBef>
          <a:spcPct val="20000"/>
        </a:spcBef>
        <a:buFont charset="0" pitchFamily="34"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latinLnBrk="0" rtl="0" marL="3429000" indent="-228600" hangingPunct="1" eaLnBrk="1" algn="l" defTabSz="914400">
        <a:spcBef>
          <a:spcPct val="20000"/>
        </a:spcBef>
        <a:buFont charset="0" pitchFamily="34"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latinLnBrk="0" rtl="0" marL="3886200" indent="-228600" hangingPunct="1" eaLnBrk="1" algn="l" defTabSz="914400">
        <a:spcBef>
          <a:spcPct val="20000"/>
        </a:spcBef>
        <a:buFont charset="0" pitchFamily="34"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rtl="0" marL="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rtl="0" marL="4572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rtl="0" marL="9144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rtl="0" marL="13716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rtl="0" marL="18288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rtl="0" marL="22860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rtl="0" marL="27432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rtl="0" marL="32004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rtl="0" marL="3657600" latinLnBrk="0" hangingPunct="1" eaLnBrk="1" algn="l" defTabSz="91440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3"/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media/image7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media/image8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media/image2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media/image9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media/image5.jpeg" Type="http://schemas.openxmlformats.org/officeDocument/2006/relationships/image" Id="rId5"/><Relationship Target="../media/image4.png" Type="http://schemas.openxmlformats.org/officeDocument/2006/relationships/image" Id="rId4"/><Relationship Target="../media/image3.jpeg" Type="http://schemas.openxmlformats.org/officeDocument/2006/relationships/image" Id="rId3"/><Relationship Target="../notesSlides/notesSlide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media/image6.jpeg" Type="http://schemas.openxmlformats.org/officeDocument/2006/relationships/image" Id="rId2"/><Relationship Target="../slideLayouts/slideLayout7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3" id="4"/>
          <p:cNvSpPr>
            <a:spLocks noGrp="1"/>
          </p:cNvSpPr>
          <p:nvPr>
            <p:ph type="ctrTitle" idx="2147483647"/>
          </p:nvPr>
        </p:nvSpPr>
        <p:spPr>
          <a:xfrm>
            <a:off y="228600" x="1828800"/>
            <a:ext cy="990600" cx="5486400"/>
          </a:xfrm>
          <a:solidFill>
            <a:schemeClr val="accent5">
              <a:lumMod val="60000"/>
              <a:lumOff val="40000"/>
            </a:schemeClr>
          </a:solidFill>
        </p:spPr>
        <p:txBody>
          <a:bodyPr numCol="1">
            <a:normAutofit fontScale="90000"/>
          </a:bodyPr>
          <a:lstStyle/>
          <a:p>
            <a:r>
              <a:rPr sz="9800" smtClean="0" altLang="bn-BD" lang="bn-BD" dirty="0">
                <a:latin charset="0" pitchFamily="2" typeface="NikoshBAN"/>
                <a:cs charset="0" pitchFamily="2" typeface="NikoshBAN"/>
              </a:rPr>
              <a:t>স্বাগতম</a:t>
            </a:r>
            <a:endParaRPr lang="en-US" dirty="0">
              <a:latin charset="0" pitchFamily="2" typeface="NikoshBAN"/>
              <a:cs charset="0" pitchFamily="2" typeface="NikoshBAN"/>
            </a:endParaRPr>
          </a:p>
        </p:txBody>
      </p:sp>
      <p:pic>
        <p:nvPicPr>
          <p:cNvPr name="Picture 2" id="3" descr="flower-flowers-herbs-roses-wallpapers-image-wallwuzz-hd-wallpaper-187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y="1371600" x="0"/>
            <a:ext cy="4953000" cx="891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nodeType="tmRoot" restart="never" dur="indefinite" id="1">
          <p:childTnLst>
            <p:seq nextAc="seek" concurrent="1">
              <p:cTn nodeType="mainSeq" dur="indefinite" id="2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nodeType="clickEffect" fill="hold" presetSubtype="16" presetClass="entr" presetID="6" id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dur="1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1" id="2"/>
          <p:cNvSpPr txBox="1"/>
          <p:nvPr/>
        </p:nvSpPr>
        <p:spPr>
          <a:xfrm>
            <a:off y="228600" x="381000"/>
            <a:ext cy="1754326" cx="2895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5400" smtClean="0" altLang="bn-BD" lang="bn-BD" dirty="0"/>
              <a:t>ডাক হরকরা</a:t>
            </a:r>
            <a:endParaRPr sz="5400" lang="en-US" dirty="0"/>
          </a:p>
        </p:txBody>
      </p:sp>
      <p:pic>
        <p:nvPicPr>
          <p:cNvPr name="Picture 3" id="4" descr="ghylm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2133600" x="1676400"/>
            <a:ext cy="4495800" cx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1" id="2"/>
          <p:cNvSpPr txBox="1"/>
          <p:nvPr/>
        </p:nvSpPr>
        <p:spPr>
          <a:xfrm>
            <a:off y="1905000" x="1905000"/>
            <a:ext cy="2123658" cx="4343400"/>
          </a:xfrm>
          <a:prstGeom prst="rect">
            <a:avLst/>
          </a:prstGeom>
          <a:solidFill>
            <a:srgbClr val="00B050"/>
          </a:solidFill>
        </p:spPr>
        <p:txBody>
          <a:bodyPr numCol="1" wrap="square" rtlCol="0">
            <a:spAutoFit/>
          </a:bodyPr>
          <a:lstStyle/>
          <a:p>
            <a:r>
              <a:rPr sz="4400" smtClean="0" altLang="bn-BD" lang="bn-BD" dirty="0"/>
              <a:t>যাকে নিবারণ করা যায় না</a:t>
            </a:r>
            <a:endParaRPr sz="4400"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3" id="4"/>
          <p:cNvSpPr txBox="1"/>
          <p:nvPr/>
        </p:nvSpPr>
        <p:spPr>
          <a:xfrm>
            <a:off y="457200" x="228600"/>
            <a:ext cy="1569660" cx="8001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3200" smtClean="0" altLang="bn-BD" lang="bn-BD" dirty="0"/>
              <a:t>হরিণ যেমন নিঃশব্দে কিন্তু অতি দ্রুত দৌড়ায়,রানার ও তেমনি।</a:t>
            </a:r>
            <a:endParaRPr sz="3200" lang="en-US" dirty="0"/>
          </a:p>
        </p:txBody>
      </p:sp>
      <p:pic>
        <p:nvPicPr>
          <p:cNvPr name="Picture 7" id="8" descr="dfg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2590800" x="1981200"/>
            <a:ext cy="3733800" cx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1" id="2"/>
          <p:cNvSpPr txBox="1"/>
          <p:nvPr/>
        </p:nvSpPr>
        <p:spPr>
          <a:xfrm>
            <a:off y="1600200" x="2590800"/>
            <a:ext cy="1938992" cx="3429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6000" smtClean="0" altLang="bn-BD" lang="bn-BD" dirty="0">
                <a:latin charset="0" pitchFamily="2" typeface="NikoshBAN"/>
                <a:cs charset="0" pitchFamily="2" typeface="NikoshBAN"/>
              </a:rPr>
              <a:t>বাক্য গঠন</a:t>
            </a:r>
          </a:p>
          <a:p>
            <a:endParaRPr sz="6000" lang="en-US" dirty="0">
              <a:latin charset="0" pitchFamily="2" typeface="NikoshBAN"/>
              <a:cs charset="0" pitchFamily="2" typeface="NikoshB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1" id="2"/>
          <p:cNvSpPr txBox="1"/>
          <p:nvPr/>
        </p:nvSpPr>
        <p:spPr>
          <a:xfrm>
            <a:off y="1219200" x="1828800"/>
            <a:ext cy="2739211" cx="4953000"/>
          </a:xfrm>
          <a:prstGeom prst="rect">
            <a:avLst/>
          </a:prstGeom>
          <a:solidFill>
            <a:schemeClr val="accent6"/>
          </a:solidFill>
        </p:spPr>
        <p:txBody>
          <a:bodyPr numCol="1" wrap="square" rtlCol="0">
            <a:spAutoFit/>
          </a:bodyPr>
          <a:lstStyle/>
          <a:p>
            <a:r>
              <a:rPr sz="4400" smtClean="0" altLang="bn-BD" lang="bn-BD" dirty="0">
                <a:latin charset="0" pitchFamily="2" typeface="NikoshBAN"/>
                <a:cs charset="0" pitchFamily="2" typeface="NikoshBAN"/>
              </a:rPr>
              <a:t>রানার</a:t>
            </a:r>
            <a:r>
              <a:rPr sz="3200" smtClean="0" altLang="bn-BD" lang="bn-BD" dirty="0"/>
              <a:t> এর ব্যাগে মানুষের সুখ দুঃখের অনেক অজানা সংবাদ থাকে</a:t>
            </a:r>
            <a:endParaRPr sz="3200"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1" id="2"/>
          <p:cNvSpPr txBox="1"/>
          <p:nvPr/>
        </p:nvSpPr>
        <p:spPr>
          <a:xfrm>
            <a:off y="2362200" x="1219200"/>
            <a:ext cy="1569660" cx="6781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3200" smtClean="0" altLang="bn-BD" lang="bn-BD" dirty="0"/>
              <a:t>দুর্গম পথ     পাড়ি  দিয়ে দুর্বার  গতিতে রানার এগিয়ে যায়</a:t>
            </a:r>
            <a:r>
              <a:rPr smtClean="0" altLang="bn-BD" lang="bn-BD" dirty="0"/>
              <a:t>।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1" id="2"/>
          <p:cNvSpPr txBox="1"/>
          <p:nvPr/>
        </p:nvSpPr>
        <p:spPr>
          <a:xfrm>
            <a:off y="1066800" x="533400"/>
            <a:ext cy="4524315" cx="807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3200" smtClean="0" altLang="bn-BD" lang="bn-BD" dirty="0">
                <a:latin charset="0" pitchFamily="2" typeface="NikoshBAN"/>
                <a:cs charset="0" pitchFamily="2" typeface="NikoshBAN"/>
              </a:rPr>
              <a:t>পাঠ বিশ্লেষণ –</a:t>
            </a:r>
          </a:p>
          <a:p>
            <a:endParaRPr sz="3200" smtClean="0" altLang="bn-BD" lang="bn-BD" dirty="0">
              <a:latin charset="0" pitchFamily="2" typeface="NikoshBAN"/>
              <a:cs charset="0" pitchFamily="2" typeface="NikoshBAN"/>
            </a:endParaRPr>
          </a:p>
          <a:p>
            <a:r>
              <a:rPr sz="3200" smtClean="0" altLang="bn-BD" lang="bn-BD" dirty="0">
                <a:latin charset="0" pitchFamily="2" typeface="NikoshBAN"/>
                <a:cs charset="0" pitchFamily="2" typeface="NikoshBAN"/>
              </a:rPr>
              <a:t>রানার ইংরেজী শব্দ  ‘runner’  এর আভিধানিক অর্থ যিনি দৌড়ান </a:t>
            </a:r>
          </a:p>
          <a:p>
            <a:r>
              <a:rPr sz="3200" smtClean="0" altLang="bn-BD" lang="bn-BD" dirty="0">
                <a:latin charset="0" pitchFamily="2" typeface="NikoshBAN"/>
                <a:cs charset="0" pitchFamily="2" typeface="NikoshBAN"/>
              </a:rPr>
              <a:t>কবিতায় ডাক হরকরা অর্থে ব্যবহৃত ।রানারকে হরিণের সাথে তুলনা করা </a:t>
            </a:r>
          </a:p>
          <a:p>
            <a:r>
              <a:rPr sz="3200" smtClean="0" altLang="bn-BD" lang="bn-BD" dirty="0">
                <a:latin charset="0" pitchFamily="2" typeface="NikoshBAN"/>
                <a:cs charset="0" pitchFamily="2" typeface="NikoshBAN"/>
              </a:rPr>
              <a:t>হয়েছে ।কবিতাটি  শ্রমজীবি মানুষ রানারদের নিয়ে লেখা ।তাদের কাজ হচ্ছে গ্রাহকদের  কাছে ব্যক্তিগত ও প্রয়োজনের চিঠি পৌঁছে দেওয়া ।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1" id="2"/>
          <p:cNvSpPr txBox="1"/>
          <p:nvPr/>
        </p:nvSpPr>
        <p:spPr>
          <a:xfrm>
            <a:off y="304800" x="0"/>
            <a:ext cy="1384995" cx="8991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2800" smtClean="0" altLang="bn-BD" lang="bn-BD" dirty="0"/>
              <a:t>একক কাজ –</a:t>
            </a:r>
          </a:p>
          <a:p>
            <a:endParaRPr sz="2800" smtClean="0" altLang="bn-BD" lang="bn-BD" dirty="0"/>
          </a:p>
          <a:p>
            <a:r>
              <a:rPr sz="2800" smtClean="0" altLang="bn-BD" lang="bn-BD" dirty="0"/>
              <a:t>প্রত্যেকে নিজ খাতায় কবি পরিচিতি লিখ</a:t>
            </a:r>
            <a:r>
              <a:rPr smtClean="0" altLang="bn-BD" lang="bn-BD" dirty="0"/>
              <a:t>।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1" id="2"/>
          <p:cNvSpPr txBox="1"/>
          <p:nvPr/>
        </p:nvSpPr>
        <p:spPr>
          <a:xfrm>
            <a:off y="304800" x="304800"/>
            <a:ext cy="861774" cx="3200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3200" smtClean="0" altLang="bn-BD" lang="bn-BD" dirty="0"/>
              <a:t>দলীয় কাজ –</a:t>
            </a:r>
          </a:p>
          <a:p>
            <a:endParaRPr lang="en-US" dirty="0"/>
          </a:p>
        </p:txBody>
      </p:sp>
      <p:sp>
        <p:nvSpPr>
          <p:cNvPr name="TextBox 2" id="3"/>
          <p:cNvSpPr txBox="1"/>
          <p:nvPr/>
        </p:nvSpPr>
        <p:spPr>
          <a:xfrm>
            <a:off y="1447800" x="228600"/>
            <a:ext cy="3662541" cx="5562600"/>
          </a:xfrm>
          <a:prstGeom prst="rect">
            <a:avLst/>
          </a:prstGeom>
          <a:solidFill>
            <a:schemeClr val="accent3"/>
          </a:solidFill>
        </p:spPr>
        <p:txBody>
          <a:bodyPr numCol="1" wrap="square" rtlCol="0">
            <a:spAutoFit/>
          </a:bodyPr>
          <a:lstStyle/>
          <a:p>
            <a:r>
              <a:rPr sz="2000" smtClean="0" altLang="bn-BD" lang="bn-BD" dirty="0"/>
              <a:t>সামাদ সাহেব ব্যাংকে ক্যাশিয়ার হিসেবে  ত্রিশ বছর যাবৎ কর্মরত আাছেন ।সবার আগে অফিসে আসেন এবং সব শেষে </a:t>
            </a:r>
            <a:endParaRPr sz="2000" smtClean="0" altLang="bn-BD" lang="bn-BD" dirty="0">
              <a:latin charset="0" pitchFamily="2" typeface="NikoshBAN"/>
              <a:cs charset="0" pitchFamily="2" typeface="NikoshBAN"/>
            </a:endParaRPr>
          </a:p>
          <a:p>
            <a:r>
              <a:rPr sz="2800" smtClean="0" altLang="bn-BD" lang="bn-BD" dirty="0">
                <a:latin charset="0" pitchFamily="2" typeface="NikoshBAN"/>
                <a:cs charset="0" pitchFamily="2" typeface="NikoshBAN"/>
              </a:rPr>
              <a:t>অফিস ত্যাগ করেন </a:t>
            </a:r>
            <a:r>
              <a:rPr sz="2400" smtClean="0" altLang="bn-BD" lang="bn-BD" dirty="0">
                <a:latin charset="0" pitchFamily="2" typeface="NikoshBAN"/>
                <a:cs charset="0" pitchFamily="2" typeface="NikoshBAN"/>
              </a:rPr>
              <a:t>।</a:t>
            </a:r>
            <a:r>
              <a:rPr sz="2800" smtClean="0" altLang="bn-BD" lang="bn-BD" dirty="0">
                <a:latin charset="0" pitchFamily="2" typeface="NikoshBAN"/>
                <a:cs charset="0" pitchFamily="2" typeface="NikoshBAN"/>
              </a:rPr>
              <a:t>একদিন ভাইয়ের    মৃত্যু  সংবাদ পেয়ে  তিনি বাড়ি যান ।</a:t>
            </a:r>
          </a:p>
          <a:p>
            <a:r>
              <a:rPr sz="2800" smtClean="0" altLang="bn-BD" lang="bn-BD" dirty="0">
                <a:latin charset="0" pitchFamily="2" typeface="NikoshBAN"/>
                <a:cs charset="0" pitchFamily="2" typeface="NikoshBAN"/>
              </a:rPr>
              <a:t>পরদিন যথাসময়ে তিনি পুনরায় ফিরে আসেন ।তার কারণে যাতে </a:t>
            </a:r>
          </a:p>
          <a:p>
            <a:r>
              <a:rPr sz="2000" smtClean="0" altLang="bn-BD" lang="bn-BD" dirty="0"/>
              <a:t>এতটুকু ক্ষতি না হয়সে ব্যাপারে তিনি বেশ সচেতন </a:t>
            </a:r>
            <a:r>
              <a:rPr smtClean="0" altLang="bn-BD" lang="bn-BD" dirty="0"/>
              <a:t>।</a:t>
            </a:r>
            <a:endParaRPr lang="en-US" dirty="0"/>
          </a:p>
        </p:txBody>
      </p:sp>
      <p:sp>
        <p:nvSpPr>
          <p:cNvPr name="TextBox 5" id="6"/>
          <p:cNvSpPr txBox="1"/>
          <p:nvPr/>
        </p:nvSpPr>
        <p:spPr>
          <a:xfrm>
            <a:off y="5534561" x="0"/>
            <a:ext cy="1323439" cx="9144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4000" smtClean="0" altLang="bn-BD" lang="bn-BD" dirty="0">
                <a:latin charset="0" pitchFamily="2" typeface="NikoshBAN"/>
                <a:cs charset="0" pitchFamily="2" typeface="NikoshBAN"/>
              </a:rPr>
              <a:t>উদ্দীপকের সামাদ সাহেবের মাঝে রানার কবিতার রানার চরিত্রের সাদৃশ্য ব্যাখ্যা কর ।</a:t>
            </a:r>
            <a:endParaRPr sz="4400" lang="en-US" dirty="0">
              <a:latin charset="0" pitchFamily="2" typeface="NikoshBAN"/>
              <a:cs charset="0" pitchFamily="2" typeface="NikoshB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2" id="3"/>
          <p:cNvSpPr txBox="1"/>
          <p:nvPr/>
        </p:nvSpPr>
        <p:spPr>
          <a:xfrm>
            <a:off y="1752600" x="1828800"/>
            <a:ext cy="2677656" cx="541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4000" smtClean="0" altLang="bn-BD" lang="bn-BD" dirty="0">
                <a:latin charset="0" pitchFamily="2" typeface="NikoshBAN"/>
                <a:cs charset="0" pitchFamily="2" typeface="NikoshBAN"/>
              </a:rPr>
              <a:t>মূল্যায়ন</a:t>
            </a:r>
            <a:r>
              <a:rPr sz="3200" smtClean="0" altLang="bn-BD" lang="bn-BD" dirty="0">
                <a:latin charset="0" pitchFamily="2" typeface="NikoshBAN"/>
                <a:cs charset="0" pitchFamily="2" typeface="NikoshBAN"/>
              </a:rPr>
              <a:t> –</a:t>
            </a:r>
          </a:p>
          <a:p>
            <a:endParaRPr sz="3200" smtClean="0" altLang="bn-BD" lang="bn-BD" dirty="0">
              <a:latin charset="0" pitchFamily="2" typeface="NikoshBAN"/>
              <a:cs charset="0" pitchFamily="2" typeface="NikoshBAN"/>
            </a:endParaRPr>
          </a:p>
          <a:p>
            <a:r>
              <a:rPr sz="3200" smtClean="0" altLang="bn-BD" lang="bn-BD" dirty="0">
                <a:latin charset="0" pitchFamily="2" typeface="NikoshBAN"/>
                <a:cs charset="0" pitchFamily="2" typeface="NikoshBAN"/>
              </a:rPr>
              <a:t>১।রানার অর্থ কি?</a:t>
            </a:r>
          </a:p>
          <a:p>
            <a:r>
              <a:rPr sz="3200" smtClean="0" altLang="bn-BD" lang="bn-BD" dirty="0">
                <a:latin charset="0" pitchFamily="2" typeface="NikoshBAN"/>
                <a:cs charset="0" pitchFamily="2" typeface="NikoshBAN"/>
              </a:rPr>
              <a:t>২।রানার এর আভিধানিক অর্থ কি?</a:t>
            </a:r>
          </a:p>
          <a:p>
            <a:r>
              <a:rPr sz="3200" smtClean="0" altLang="bn-BD" lang="bn-BD" dirty="0">
                <a:latin charset="0" pitchFamily="2" typeface="NikoshBAN"/>
                <a:cs charset="0" pitchFamily="2" typeface="NikoshBAN"/>
              </a:rPr>
              <a:t>৩কবির জন্ম কত সালে?</a:t>
            </a:r>
            <a:endParaRPr sz="3200" lang="en-US" dirty="0">
              <a:latin charset="0" pitchFamily="2" typeface="NikoshBAN"/>
              <a:cs charset="0" pitchFamily="2" typeface="NikoshB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Group 4" id="5"/>
          <p:cNvGrpSpPr/>
          <p:nvPr/>
        </p:nvGrpSpPr>
        <p:grpSpPr>
          <a:xfrm>
            <a:off y="2819400" x="674119"/>
            <a:ext cy="3581400" cx="7631681"/>
            <a:chOff y="2218175" x="609600"/>
            <a:chExt cy="2967016" cx="6322477"/>
          </a:xfrm>
        </p:grpSpPr>
        <p:sp>
          <p:nvSpPr>
            <p:cNvPr name="Rectangle 5" id="6"/>
            <p:cNvSpPr>
              <a:spLocks noChangeArrowheads="1"/>
            </p:cNvSpPr>
            <p:nvPr/>
          </p:nvSpPr>
          <p:spPr>
            <a:xfrm>
              <a:off y="2218175" x="2675141"/>
              <a:ext cy="742117" cx="2311297"/>
            </a:xfrm>
            <a:prstGeom prst="round2Same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45720" wrap="none" vert="horz" rIns="91440" numCol="1" lIns="91440" bIns="45720" compatLnSpc="1" anchor="ctr" anchorCtr="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rtl="0" marL="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rtl="0" marL="4572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rtl="0" marL="9144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rtl="0" marL="13716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rtl="0" marL="18288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rtl="0" marL="22860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rtl="0" marL="27432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rtl="0" marL="32004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rtl="0" marL="36576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 marR="0" latinLnBrk="0" rtl="0" marL="0" indent="0" hangingPunct="1" lvl="0" eaLnBrk="1" algn="ctr" defTabSz="91440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strike="noStrike" u="none" normalizeH="0" lang="en-US" kumimoji="0" smtClean="0" i="0" sz="4000" err="1" dirty="0" baseline="0" cap="none" b="0">
                  <a:ln>
                    <a:noFill/>
                  </a:ln>
                  <a:solidFill>
                    <a:srgbClr val="00206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evmy</a:t>
              </a:r>
              <a:r>
                <a:rPr strike="noStrike" u="none" sz="4000" normalizeH="0" lang="en-US" kumimoji="0" smtClean="0" i="0" dirty="0" baseline="0" cap="none" b="0">
                  <a:ln>
                    <a:noFill/>
                  </a:ln>
                  <a:solidFill>
                    <a:srgbClr val="00206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 †`e </a:t>
              </a:r>
              <a:r>
                <a:rPr strike="noStrike" u="none" normalizeH="0" lang="en-US" kumimoji="0" smtClean="0" i="0" sz="4000" err="1" dirty="0" baseline="0" cap="none" b="0">
                  <a:ln>
                    <a:noFill/>
                  </a:ln>
                  <a:solidFill>
                    <a:srgbClr val="00206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bv</a:t>
              </a:r>
              <a:r>
                <a:rPr strike="noStrike" u="none" sz="4000" normalizeH="0" lang="en-US" kumimoji="0" smtClean="0" i="0" dirty="0" baseline="0" cap="none" b="0">
                  <a:ln>
                    <a:noFill/>
                  </a:ln>
                  <a:solidFill>
                    <a:srgbClr val="00206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_</a:t>
              </a:r>
              <a:endParaRPr strike="noStrike" u="none" sz="4000" normalizeH="0" lang="en-US" kumimoji="0" smtClean="0" i="0" dirty="0" baseline="0" cap="none" b="0">
                <a:ln>
                  <a:noFill/>
                </a:ln>
                <a:solidFill>
                  <a:srgbClr val="002060"/>
                </a:solidFill>
                <a:effectLst/>
                <a:latin charset="0" pitchFamily="2" typeface="Arial"/>
                <a:cs charset="0" pitchFamily="2" typeface="Arial"/>
              </a:endParaRPr>
            </a:p>
          </p:txBody>
        </p:sp>
        <p:sp>
          <p:nvSpPr>
            <p:cNvPr name="Rectangle 6" id="7"/>
            <p:cNvSpPr>
              <a:spLocks noChangeArrowheads="1"/>
            </p:cNvSpPr>
            <p:nvPr/>
          </p:nvSpPr>
          <p:spPr>
            <a:xfrm>
              <a:off y="3089607" x="1831439"/>
              <a:ext cy="614808" cx="4092165"/>
            </a:xfrm>
            <a:prstGeom prst="round2Same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45720" wrap="square" vert="horz" rIns="91440" numCol="1" lIns="91440" bIns="45720" compatLnSpc="1" anchor="ctr" anchorCtr="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rtl="0" marL="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rtl="0" marL="4572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rtl="0" marL="9144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rtl="0" marL="13716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rtl="0" marL="18288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rtl="0" marL="22860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rtl="0" marL="27432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rtl="0" marL="32004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rtl="0" marL="36576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 marR="0" latinLnBrk="0" rtl="0" marL="0" indent="0" hangingPunct="1" lvl="0" eaLnBrk="1" algn="ctr" defTabSz="91440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strike="noStrike" u="none" normalizeH="0" lang="en-US" kumimoji="0" smtClean="0" i="0" sz="4000" err="1" dirty="0" baseline="0" cap="none" b="0">
                  <a:ln>
                    <a:noFill/>
                  </a:ln>
                  <a:solidFill>
                    <a:srgbClr val="C0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mnKvix</a:t>
              </a:r>
              <a:r>
                <a:rPr strike="noStrike" u="none" sz="4000" normalizeH="0" lang="en-US" kumimoji="0" smtClean="0" i="0" dirty="0" baseline="0" cap="none" b="0">
                  <a:ln>
                    <a:noFill/>
                  </a:ln>
                  <a:solidFill>
                    <a:srgbClr val="C0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 </a:t>
              </a:r>
              <a:r>
                <a:rPr strike="noStrike" u="none" normalizeH="0" lang="en-US" kumimoji="0" smtClean="0" i="0" sz="4000" err="1" dirty="0" baseline="0" cap="none" b="0">
                  <a:ln>
                    <a:noFill/>
                  </a:ln>
                  <a:solidFill>
                    <a:srgbClr val="C0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wk</a:t>
              </a:r>
              <a:r>
                <a:rPr strike="noStrike" u="none" sz="4000" normalizeH="0" altLang="bn-BD" lang="bn-BD" kumimoji="0" smtClean="0" i="0" dirty="0" baseline="0" cap="none" b="0">
                  <a:ln>
                    <a:noFill/>
                  </a:ln>
                  <a:solidFill>
                    <a:srgbClr val="C0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ক্ষ</a:t>
              </a:r>
              <a:r>
                <a:rPr strike="noStrike" u="none" sz="4000" normalizeH="0" lang="en-US" kumimoji="0" smtClean="0" i="0" dirty="0" baseline="0" cap="none" b="0">
                  <a:ln>
                    <a:noFill/>
                  </a:ln>
                  <a:solidFill>
                    <a:srgbClr val="C0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K</a:t>
              </a:r>
              <a:endParaRPr strike="noStrike" u="none" sz="4000" normalizeH="0" lang="en-US" kumimoji="0" smtClean="0" i="0" dirty="0" baseline="0" cap="none" b="0">
                <a:ln>
                  <a:noFill/>
                </a:ln>
                <a:solidFill>
                  <a:srgbClr val="C00000"/>
                </a:solidFill>
                <a:effectLst/>
                <a:latin charset="0" pitchFamily="2" typeface="Arial"/>
                <a:cs charset="0" pitchFamily="2" typeface="Arial"/>
              </a:endParaRPr>
            </a:p>
          </p:txBody>
        </p:sp>
        <p:sp>
          <p:nvSpPr>
            <p:cNvPr name="Rectangle 7" id="8"/>
            <p:cNvSpPr>
              <a:spLocks noChangeArrowheads="1"/>
            </p:cNvSpPr>
            <p:nvPr/>
          </p:nvSpPr>
          <p:spPr>
            <a:xfrm>
              <a:off y="3746595" x="1208716"/>
              <a:ext cy="742117" cx="5723361"/>
            </a:xfrm>
            <a:prstGeom prst="round2Same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45720" wrap="none" vert="horz" rIns="91440" numCol="1" lIns="91440" bIns="45720" compatLnSpc="1" anchor="ctr" anchorCtr="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rtl="0" marL="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rtl="0" marL="4572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rtl="0" marL="9144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rtl="0" marL="13716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rtl="0" marL="18288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rtl="0" marL="22860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rtl="0" marL="27432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rtl="0" marL="32004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rtl="0" marL="36576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 marR="0" latinLnBrk="0" rtl="0" marL="0" indent="0" hangingPunct="1" lvl="0" eaLnBrk="1" algn="ctr" defTabSz="91440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strike="noStrike" u="none" normalizeH="0" lang="en-US" kumimoji="0" smtClean="0" i="0" sz="4000" err="1" dirty="0" baseline="0" cap="none" b="0">
                  <a:ln>
                    <a:noFill/>
                  </a:ln>
                  <a:solidFill>
                    <a:srgbClr val="FF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Kvgvb</a:t>
              </a:r>
              <a:r>
                <a:rPr strike="noStrike" u="none" sz="4000" normalizeH="0" lang="en-US" kumimoji="0" smtClean="0" i="0" dirty="0" baseline="0" cap="none" b="0">
                  <a:ln>
                    <a:noFill/>
                  </a:ln>
                  <a:solidFill>
                    <a:srgbClr val="FF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 ‡</a:t>
              </a:r>
              <a:r>
                <a:rPr strike="noStrike" u="none" normalizeH="0" lang="en-US" kumimoji="0" smtClean="0" i="0" sz="4000" err="1" dirty="0" baseline="0" cap="none" b="0">
                  <a:ln>
                    <a:noFill/>
                  </a:ln>
                  <a:solidFill>
                    <a:srgbClr val="FF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Lvjv</a:t>
              </a:r>
              <a:r>
                <a:rPr strike="noStrike" u="none" sz="4000" normalizeH="0" lang="en-US" kumimoji="0" smtClean="0" i="0" dirty="0" baseline="0" cap="none" b="0">
                  <a:ln>
                    <a:noFill/>
                  </a:ln>
                  <a:solidFill>
                    <a:srgbClr val="FF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 At </a:t>
              </a:r>
              <a:r>
                <a:rPr strike="noStrike" u="none" normalizeH="0" lang="en-US" kumimoji="0" smtClean="0" i="0" sz="4000" err="1" dirty="0" baseline="0" cap="none" b="0">
                  <a:ln>
                    <a:noFill/>
                  </a:ln>
                  <a:solidFill>
                    <a:srgbClr val="FF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gyt</a:t>
              </a:r>
              <a:r>
                <a:rPr strike="noStrike" u="none" sz="4000" normalizeH="0" lang="en-US" kumimoji="0" smtClean="0" i="0" dirty="0" baseline="0" cap="none" b="0">
                  <a:ln>
                    <a:noFill/>
                  </a:ln>
                  <a:solidFill>
                    <a:srgbClr val="FF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 </a:t>
              </a:r>
              <a:r>
                <a:rPr strike="noStrike" u="none" normalizeH="0" lang="en-US" kumimoji="0" smtClean="0" i="0" sz="4000" err="1" dirty="0" baseline="0" cap="none" b="0">
                  <a:ln>
                    <a:noFill/>
                  </a:ln>
                  <a:solidFill>
                    <a:srgbClr val="FF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cwj</a:t>
              </a:r>
              <a:r>
                <a:rPr strike="noStrike" u="none" sz="4000" normalizeH="0" lang="en-US" kumimoji="0" smtClean="0" i="0" dirty="0" baseline="0" cap="none" b="0">
                  <a:ln>
                    <a:noFill/>
                  </a:ln>
                  <a:solidFill>
                    <a:srgbClr val="FF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 </a:t>
              </a:r>
              <a:r>
                <a:rPr strike="noStrike" u="none" normalizeH="0" lang="en-US" kumimoji="0" smtClean="0" i="0" sz="4000" err="1" dirty="0" baseline="0" cap="none" b="0">
                  <a:ln>
                    <a:noFill/>
                  </a:ln>
                  <a:solidFill>
                    <a:srgbClr val="FF0000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GKv‡Wgx</a:t>
              </a:r>
              <a:endParaRPr strike="noStrike" u="none" sz="4000" normalizeH="0" lang="en-US" kumimoji="0" smtClean="0" i="0" dirty="0" baseline="0" cap="none" b="0">
                <a:ln>
                  <a:noFill/>
                </a:ln>
                <a:solidFill>
                  <a:srgbClr val="FF0000"/>
                </a:solidFill>
                <a:effectLst/>
                <a:latin charset="0" pitchFamily="2" typeface="Arial"/>
                <a:cs charset="0" pitchFamily="2" typeface="Arial"/>
              </a:endParaRPr>
            </a:p>
          </p:txBody>
        </p:sp>
        <p:sp>
          <p:nvSpPr>
            <p:cNvPr name="Rectangle 8" id="9"/>
            <p:cNvSpPr>
              <a:spLocks noChangeArrowheads="1"/>
            </p:cNvSpPr>
            <p:nvPr/>
          </p:nvSpPr>
          <p:spPr>
            <a:xfrm>
              <a:off y="4443074" x="2160587"/>
              <a:ext cy="742117" cx="4705320"/>
            </a:xfrm>
            <a:prstGeom prst="round2Same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45720" wrap="none" vert="horz" rIns="91440" numCol="1" lIns="91440" bIns="45720" compatLnSpc="1" anchor="ctr" anchorCtr="0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rtl="0" marL="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rtl="0" marL="4572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rtl="0" marL="9144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rtl="0" marL="13716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rtl="0" marL="18288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rtl="0" marL="22860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rtl="0" marL="27432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rtl="0" marL="32004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rtl="0" marL="3657600" latinLnBrk="0" hangingPunct="1" eaLnBrk="1" algn="l" defTabSz="914400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 marR="0" latinLnBrk="0" rtl="0" marL="0" indent="0" hangingPunct="1" lvl="0" eaLnBrk="1" algn="ctr" defTabSz="91440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strike="noStrike" u="none" sz="4000" normalizeH="0" lang="en-US" kumimoji="0" smtClean="0" i="0" dirty="0" baseline="0" cap="none" b="0">
                  <a:ln>
                    <a:noFill/>
                  </a:ln>
                  <a:solidFill>
                    <a:schemeClr val="accent5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‡</a:t>
              </a:r>
              <a:r>
                <a:rPr strike="noStrike" u="none" normalizeH="0" lang="en-US" kumimoji="0" smtClean="0" i="0" sz="4000" err="1" dirty="0" baseline="0" cap="none" b="0">
                  <a:ln>
                    <a:noFill/>
                  </a:ln>
                  <a:solidFill>
                    <a:schemeClr val="accent5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cvt</a:t>
              </a:r>
              <a:r>
                <a:rPr strike="noStrike" u="none" sz="4000" normalizeH="0" lang="en-US" kumimoji="0" smtClean="0" i="0" dirty="0" baseline="0" cap="none" b="0">
                  <a:ln>
                    <a:noFill/>
                  </a:ln>
                  <a:solidFill>
                    <a:schemeClr val="accent5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 `</a:t>
              </a:r>
              <a:r>
                <a:rPr strike="noStrike" u="none" normalizeH="0" lang="en-US" kumimoji="0" smtClean="0" i="0" sz="4000" err="1" dirty="0" baseline="0" cap="none" b="0">
                  <a:ln>
                    <a:noFill/>
                  </a:ln>
                  <a:solidFill>
                    <a:schemeClr val="accent5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vjvj</a:t>
              </a:r>
              <a:r>
                <a:rPr strike="noStrike" u="none" sz="4000" normalizeH="0" lang="en-US" kumimoji="0" smtClean="0" i="0" dirty="0" baseline="0" cap="none" b="0">
                  <a:ln>
                    <a:noFill/>
                  </a:ln>
                  <a:solidFill>
                    <a:schemeClr val="accent5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 </a:t>
              </a:r>
              <a:r>
                <a:rPr strike="noStrike" u="none" normalizeH="0" lang="en-US" kumimoji="0" smtClean="0" i="0" sz="4000" err="1" dirty="0" baseline="0" cap="none" b="0">
                  <a:ln>
                    <a:noFill/>
                  </a:ln>
                  <a:solidFill>
                    <a:schemeClr val="accent5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evRvi</a:t>
              </a:r>
              <a:r>
                <a:rPr strike="noStrike" u="none" sz="4000" normalizeH="0" lang="en-US" kumimoji="0" smtClean="0" i="0" dirty="0" baseline="0" cap="none" b="0">
                  <a:ln>
                    <a:noFill/>
                  </a:ln>
                  <a:solidFill>
                    <a:schemeClr val="accent5"/>
                  </a:solidFill>
                  <a:effectLst/>
                  <a:latin charset="0" pitchFamily="2" typeface="SutonnyMJ"/>
                  <a:ea typeface="Calibri"/>
                  <a:cs charset="0" pitchFamily="2" typeface="SutonnyMJ"/>
                </a:rPr>
                <a:t> j²xcyi|</a:t>
              </a:r>
              <a:endParaRPr strike="noStrike" u="none" sz="4000" normalizeH="0" lang="en-US" kumimoji="0" smtClean="0" i="0" dirty="0" baseline="0" cap="none" b="0">
                <a:ln>
                  <a:noFill/>
                </a:ln>
                <a:solidFill>
                  <a:schemeClr val="accent5"/>
                </a:solidFill>
                <a:effectLst/>
                <a:latin charset="0" pitchFamily="2" typeface="Arial"/>
                <a:cs charset="0" pitchFamily="2" typeface="Arial"/>
              </a:endParaRPr>
            </a:p>
          </p:txBody>
        </p:sp>
        <p:sp>
          <p:nvSpPr>
            <p:cNvPr name="5-Point Star 9" id="10"/>
            <p:cNvSpPr/>
            <p:nvPr/>
          </p:nvSpPr>
          <p:spPr>
            <a:xfrm>
              <a:off y="2545080" x="2057400"/>
              <a:ext cy="396240" cx="563880"/>
            </a:xfrm>
            <a:prstGeom prst="round2Same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/>
              <a:endParaRPr lang="en-US"/>
            </a:p>
          </p:txBody>
        </p:sp>
        <p:sp>
          <p:nvSpPr>
            <p:cNvPr name="5-Point Star 10" id="11"/>
            <p:cNvSpPr/>
            <p:nvPr/>
          </p:nvSpPr>
          <p:spPr>
            <a:xfrm>
              <a:off y="3307080" x="2164080"/>
              <a:ext cy="396240" cx="563880"/>
            </a:xfrm>
            <a:prstGeom prst="round2Same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/>
              <a:endParaRPr lang="en-US"/>
            </a:p>
          </p:txBody>
        </p:sp>
        <p:sp>
          <p:nvSpPr>
            <p:cNvPr name="5-Point Star 11" id="12"/>
            <p:cNvSpPr/>
            <p:nvPr/>
          </p:nvSpPr>
          <p:spPr>
            <a:xfrm>
              <a:off y="3992880" x="609600"/>
              <a:ext cy="396240" cx="563880"/>
            </a:xfrm>
            <a:prstGeom prst="round2Same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/>
              <a:endParaRPr lang="en-US"/>
            </a:p>
          </p:txBody>
        </p:sp>
        <p:sp>
          <p:nvSpPr>
            <p:cNvPr name="5-Point Star 12" id="13"/>
            <p:cNvSpPr/>
            <p:nvPr/>
          </p:nvSpPr>
          <p:spPr>
            <a:xfrm>
              <a:off y="4678680" x="1615440"/>
              <a:ext cy="396240" cx="563880"/>
            </a:xfrm>
            <a:prstGeom prst="round2Same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algn="ctr"/>
              <a:endParaRPr lang="en-US"/>
            </a:p>
          </p:txBody>
        </p:sp>
      </p:grpSp>
      <p:sp>
        <p:nvSpPr>
          <p:cNvPr name="Rectangle 13" id="14"/>
          <p:cNvSpPr/>
          <p:nvPr/>
        </p:nvSpPr>
        <p:spPr>
          <a:xfrm>
            <a:off y="228600" x="1752600"/>
            <a:ext cy="1015663" cx="5638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numCol="1">
            <a:spAutoFit/>
          </a:bodyPr>
          <a:lstStyle/>
          <a:p>
            <a:r>
              <a:rPr sz="6000" smtClean="0" altLang="bn-BD" lang="bn-BD" dirty="0">
                <a:solidFill>
                  <a:schemeClr val="accent4">
                    <a:lumMod val="75000"/>
                  </a:schemeClr>
                </a:solidFill>
                <a:ea typeface="+mj-ea"/>
              </a:rPr>
              <a:t>শিক্ষক </a:t>
            </a:r>
            <a:r>
              <a:rPr sz="5400" smtClean="0" altLang="bn-BD" lang="bn-BD" dirty="0">
                <a:solidFill>
                  <a:schemeClr val="accent4">
                    <a:lumMod val="75000"/>
                  </a:schemeClr>
                </a:solidFill>
                <a:ea typeface="+mj-ea"/>
              </a:rPr>
              <a:t>পরিচিতিঃ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name="Picture 14" id="15" descr="C:\Users\Hasan Enterprise\Desktop\01713376046.jpg"/>
          <p:cNvPicPr>
            <a:picLocks noChangeArrowheads="1"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y="1447800" x="228600"/>
            <a:ext cy="2133600" cx="170767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algn="tl" rotWithShape="0" blurRad="88900">
              <a:srgbClr val="000000">
                <a:alpha val="45000"/>
              </a:srgbClr>
            </a:outerShdw>
          </a:effectLst>
          <a:scene3d>
            <a:camera prst="orthographicFront"/>
            <a:lightRig dir="t" rig="twoPt">
              <a:rot rev="7200000" lon="0" lat="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ut/>
  </p:transition>
  <p:timing>
    <p:tnLst>
      <p:par>
        <p:cTn nodeType="tmRoot" restart="never" dur="indefinite" id="1">
          <p:childTnLst>
            <p:seq nextAc="seek" concurrent="1">
              <p:cTn nodeType="mainSeq" dur="indefinite" id="2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grpId="0" nodeType="clickEffect" fill="hold" presetSubtype="16" presetClass="entr" presetID="6" id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dur="1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nodeType="clickEffect" fill="hold" presetSubtype="4" presetClass="entr" presetID="2" 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dur="1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fill="hold" dur="500" id="1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fill="hold" dur="500" id="1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nodeType="clickEffect" fill="hold" presetSubtype="0" presetClass="entr" presetID="1" id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fill="hold" dur="1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1" id="2"/>
          <p:cNvSpPr txBox="1"/>
          <p:nvPr/>
        </p:nvSpPr>
        <p:spPr>
          <a:xfrm>
            <a:off y="990600" x="2133600"/>
            <a:ext cy="584775" cx="30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3200" smtClean="0" altLang="bn-BD" lang="bn-BD" dirty="0"/>
              <a:t>বাড়ির কাজ-</a:t>
            </a:r>
            <a:endParaRPr sz="3200" lang="en-US" dirty="0"/>
          </a:p>
        </p:txBody>
      </p:sp>
      <p:sp>
        <p:nvSpPr>
          <p:cNvPr name="TextBox 2" id="3"/>
          <p:cNvSpPr txBox="1"/>
          <p:nvPr/>
        </p:nvSpPr>
        <p:spPr>
          <a:xfrm>
            <a:off y="1676400" x="609600"/>
            <a:ext cy="1015663" cx="800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numCol="1" wrap="square" rtlCol="0">
            <a:spAutoFit/>
          </a:bodyPr>
          <a:lstStyle/>
          <a:p>
            <a:endParaRPr sz="2000" smtClean="0" altLang="bn-BD" lang="bn-BD" dirty="0"/>
          </a:p>
          <a:p>
            <a:r>
              <a:rPr sz="2000" smtClean="0" altLang="bn-BD" lang="bn-BD" dirty="0"/>
              <a:t>১।সামাদ সাহেব রানার চরিত্রের বিশেষ দিককে ধারণ করলে ও রানার স্বতন্ত্র ব্যাখ্যা কর।</a:t>
            </a:r>
            <a:endParaRPr sz="2000"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1" id="2"/>
          <p:cNvSpPr txBox="1"/>
          <p:nvPr/>
        </p:nvSpPr>
        <p:spPr>
          <a:xfrm>
            <a:off y="304800" x="3200400"/>
            <a:ext cy="769441" cx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4400" smtClean="0" altLang="bn-BD" lang="bn-BD" dirty="0"/>
              <a:t>ধন্যবাদ</a:t>
            </a:r>
            <a:endParaRPr sz="4400" lang="en-US" dirty="0"/>
          </a:p>
        </p:txBody>
      </p:sp>
      <p:pic>
        <p:nvPicPr>
          <p:cNvPr name="Picture 3" id="4" descr="flower-276524_6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1371600" x="1295400"/>
            <a:ext cy="4800600" cx="6705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2" id="3"/>
          <p:cNvSpPr txBox="1"/>
          <p:nvPr/>
        </p:nvSpPr>
        <p:spPr>
          <a:xfrm>
            <a:off y="56138" x="990600"/>
            <a:ext cy="6801862" cx="7239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4000" smtClean="0" altLang="bn-BD" lang="bn-BD" dirty="0"/>
              <a:t>পাঠ পরিচিতি</a:t>
            </a:r>
          </a:p>
          <a:p>
            <a:r>
              <a:rPr sz="4000" smtClean="0" altLang="bn-BD" lang="bn-BD" dirty="0"/>
              <a:t> </a:t>
            </a:r>
          </a:p>
          <a:p>
            <a:r>
              <a:rPr sz="3600" smtClean="0" altLang="bn-BD" lang="bn-BD" dirty="0"/>
              <a:t>শ্রেণি- নবম</a:t>
            </a:r>
          </a:p>
          <a:p>
            <a:r>
              <a:rPr sz="3600" smtClean="0" altLang="bn-BD" lang="bn-BD" dirty="0"/>
              <a:t>বিষয় –বাংলা</a:t>
            </a:r>
            <a:r>
              <a:rPr sz="4000" smtClean="0" altLang="bn-BD" lang="bn-BD" dirty="0"/>
              <a:t>প্রথম পত্র কবিতা</a:t>
            </a:r>
            <a:endParaRPr sz="3600" smtClean="0" altLang="bn-BD" lang="bn-BD" dirty="0"/>
          </a:p>
          <a:p>
            <a:endParaRPr sz="4000" smtClean="0" altLang="bn-BD" lang="bn-BD" dirty="0"/>
          </a:p>
          <a:p>
            <a:endParaRPr sz="4000" smtClean="0" altLang="bn-BD" lang="bn-BD" dirty="0"/>
          </a:p>
          <a:p>
            <a:endParaRPr sz="4000" smtClean="0" altLang="bn-BD" lang="bn-BD" dirty="0"/>
          </a:p>
          <a:p>
            <a:endParaRPr sz="4000" smtClean="0" altLang="bn-BD" lang="bn-BD" dirty="0"/>
          </a:p>
          <a:p>
            <a:endParaRPr sz="4000" smtClean="0" altLang="bn-BD" lang="bn-BD" dirty="0"/>
          </a:p>
          <a:p>
            <a:endParaRPr sz="4000" lang="en-US" dirty="0"/>
          </a:p>
        </p:txBody>
      </p:sp>
      <p:pic>
        <p:nvPicPr>
          <p:cNvPr name="Picture 3" id="4" descr="vg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y="3581400" x="1219200"/>
            <a:ext cy="2743200" cx="3581400"/>
          </a:xfrm>
          <a:prstGeom prst="rect">
            <a:avLst/>
          </a:prstGeom>
        </p:spPr>
      </p:pic>
      <p:pic>
        <p:nvPicPr>
          <p:cNvPr name="Picture 4" id="5" descr="iPhone-ic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y="3429000" x="4953000"/>
            <a:ext cy="1676400" cx="1905000"/>
          </a:xfrm>
          <a:prstGeom prst="rect">
            <a:avLst/>
          </a:prstGeom>
        </p:spPr>
      </p:pic>
      <p:pic>
        <p:nvPicPr>
          <p:cNvPr name="Picture 5" id="6" descr="email-envelop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y="5105400" x="5029200"/>
            <a:ext cy="1752600" cx="20919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2" id="3"/>
          <p:cNvSpPr>
            <a:spLocks noGrp="1"/>
          </p:cNvSpPr>
          <p:nvPr>
            <p:ph type="ctrTitle"/>
          </p:nvPr>
        </p:nvSpPr>
        <p:spPr>
          <a:xfrm>
            <a:off y="1981200" x="1828800"/>
            <a:ext cy="1470025" cx="3429000"/>
          </a:xfrm>
          <a:solidFill>
            <a:schemeClr val="accent3">
              <a:lumMod val="50000"/>
            </a:schemeClr>
          </a:solidFill>
        </p:spPr>
        <p:txBody>
          <a:bodyPr numCol="1"/>
          <a:lstStyle/>
          <a:p>
            <a:r>
              <a:rPr smtClean="0" altLang="bn-BD" lang="bn-BD" dirty="0"/>
              <a:t>শিরোনাম</a:t>
            </a:r>
            <a:endParaRPr lang="en-US" dirty="0"/>
          </a:p>
        </p:txBody>
      </p:sp>
      <p:sp>
        <p:nvSpPr>
          <p:cNvPr name="Subtitle 3" id="4"/>
          <p:cNvSpPr>
            <a:spLocks noGrp="1"/>
          </p:cNvSpPr>
          <p:nvPr>
            <p:ph type="subTitle" idx="1"/>
          </p:nvPr>
        </p:nvSpPr>
        <p:spPr>
          <a:xfrm>
            <a:off y="4191000" x="1828800"/>
            <a:ext cy="762000" cx="3810000"/>
          </a:xfrm>
          <a:noFill/>
        </p:spPr>
        <p:txBody>
          <a:bodyPr numCol="1">
            <a:normAutofit lnSpcReduction="20000" fontScale="92500"/>
          </a:bodyPr>
          <a:lstStyle/>
          <a:p>
            <a:r>
              <a:rPr sz="5400" smtClean="0" altLang="bn-BD" lang="bn-BD" dirty="0"/>
              <a:t>রানার</a:t>
            </a:r>
            <a:endParaRPr sz="2800" lang="en-US" dirty="0"/>
          </a:p>
        </p:txBody>
      </p:sp>
      <p:sp>
        <p:nvSpPr>
          <p:cNvPr name="TextBox 4" id="5"/>
          <p:cNvSpPr txBox="1"/>
          <p:nvPr/>
        </p:nvSpPr>
        <p:spPr>
          <a:xfrm>
            <a:off y="5410200" x="3733800"/>
            <a:ext cy="584775" cx="2971800"/>
          </a:xfrm>
          <a:prstGeom prst="rect">
            <a:avLst/>
          </a:prstGeom>
          <a:noFill/>
        </p:spPr>
        <p:txBody>
          <a:bodyPr numCol="1" wrap="square" rtlCol="0">
            <a:spAutoFit/>
          </a:bodyPr>
          <a:lstStyle/>
          <a:p>
            <a:r>
              <a:rPr sz="3200" smtClean="0" altLang="bn-BD" lang="bn-BD" dirty="0">
                <a:latin charset="0" pitchFamily="2" typeface="NikoshBAN"/>
                <a:cs charset="0" pitchFamily="2" typeface="NikoshBAN"/>
              </a:rPr>
              <a:t>সুকান্ত ভট্টাচার্য্য</a:t>
            </a:r>
            <a:endParaRPr sz="3200" lang="en-US" dirty="0">
              <a:latin charset="0" pitchFamily="2" typeface="NikoshBAN"/>
              <a:cs charset="0" pitchFamily="2" typeface="NikoshB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7" id="8"/>
          <p:cNvSpPr txBox="1"/>
          <p:nvPr/>
        </p:nvSpPr>
        <p:spPr>
          <a:xfrm>
            <a:off y="610136" x="1600200"/>
            <a:ext cy="6247864" cx="5257800"/>
          </a:xfrm>
          <a:prstGeom prst="rect">
            <a:avLst/>
          </a:prstGeom>
          <a:solidFill>
            <a:schemeClr val="accent5"/>
          </a:solidFill>
        </p:spPr>
        <p:txBody>
          <a:bodyPr numCol="1" wrap="square" rtlCol="0">
            <a:spAutoFit/>
          </a:bodyPr>
          <a:lstStyle/>
          <a:p>
            <a:r>
              <a:rPr sz="3600" smtClean="0" altLang="bn-BD" lang="bn-BD" dirty="0">
                <a:latin typeface="Nikashban"/>
              </a:rPr>
              <a:t>শিখন ফল –</a:t>
            </a:r>
          </a:p>
          <a:p>
            <a:endParaRPr sz="3600" smtClean="0" altLang="bn-BD" lang="bn-BD" dirty="0">
              <a:latin typeface="Nikashban"/>
            </a:endParaRPr>
          </a:p>
          <a:p>
            <a:r>
              <a:rPr sz="2800" smtClean="0" altLang="bn-BD" lang="bn-BD" dirty="0">
                <a:latin typeface="Nikashban"/>
              </a:rPr>
              <a:t>১ কবি পরিচিতি বলতে ও লিখতে পারবে</a:t>
            </a:r>
          </a:p>
          <a:p>
            <a:r>
              <a:rPr sz="2800" smtClean="0" altLang="bn-BD" lang="bn-BD" dirty="0">
                <a:latin typeface="Nikashban"/>
              </a:rPr>
              <a:t>।</a:t>
            </a:r>
          </a:p>
          <a:p>
            <a:r>
              <a:rPr sz="2800" smtClean="0" altLang="bn-BD" lang="bn-BD" dirty="0">
                <a:latin typeface="Nikashban"/>
              </a:rPr>
              <a:t>২ রানার, দুর্বার,হরিণের মতো যায় শব্ধগুলোর অর্থ ও বাক্য গঠন করতে পারবে</a:t>
            </a:r>
          </a:p>
          <a:p>
            <a:r>
              <a:rPr sz="2800" smtClean="0" altLang="bn-BD" lang="bn-BD" dirty="0">
                <a:latin typeface="Nikashban"/>
              </a:rPr>
              <a:t>।</a:t>
            </a:r>
          </a:p>
          <a:p>
            <a:r>
              <a:rPr sz="2800" smtClean="0" altLang="bn-BD" lang="bn-BD" dirty="0">
                <a:latin typeface="Nikashban"/>
              </a:rPr>
              <a:t>৩ কবিতাটি কাদেরকে নিয়ে লেখা বলতে পারবে।</a:t>
            </a:r>
          </a:p>
          <a:p>
            <a:endParaRPr sz="2000" lang="en-US" dirty="0">
              <a:latin typeface="Nikashb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1" id="2"/>
          <p:cNvSpPr txBox="1"/>
          <p:nvPr/>
        </p:nvSpPr>
        <p:spPr>
          <a:xfrm>
            <a:off y="1066800" x="990600"/>
            <a:ext cy="4832092" cx="2209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2800" smtClean="0" altLang="bn-BD" lang="bn-BD" dirty="0">
                <a:latin typeface="Nikashban"/>
              </a:rPr>
              <a:t>কবি পরিচিতি </a:t>
            </a:r>
            <a:r>
              <a:rPr smtClean="0" altLang="bn-BD" lang="bn-BD" dirty="0"/>
              <a:t>–</a:t>
            </a:r>
          </a:p>
          <a:p>
            <a:endParaRPr smtClean="0" altLang="bn-BD" lang="bn-BD" dirty="0"/>
          </a:p>
          <a:p>
            <a:endParaRPr smtClean="0" altLang="bn-BD" lang="bn-BD" dirty="0"/>
          </a:p>
          <a:p>
            <a:endParaRPr smtClean="0" altLang="bn-BD" lang="bn-BD" dirty="0"/>
          </a:p>
          <a:p>
            <a:endParaRPr smtClean="0" altLang="bn-BD" lang="bn-BD" dirty="0"/>
          </a:p>
          <a:p>
            <a:endParaRPr smtClean="0" altLang="bn-BD" lang="bn-BD" dirty="0"/>
          </a:p>
          <a:p>
            <a:endParaRPr smtClean="0" altLang="bn-BD" lang="bn-BD" dirty="0"/>
          </a:p>
          <a:p>
            <a:endParaRPr smtClean="0" altLang="bn-BD" lang="bn-BD" dirty="0"/>
          </a:p>
          <a:p>
            <a:endParaRPr smtClean="0" altLang="bn-BD" lang="bn-BD" dirty="0"/>
          </a:p>
          <a:p>
            <a:endParaRPr smtClean="0" altLang="bn-BD" lang="bn-BD" dirty="0"/>
          </a:p>
          <a:p>
            <a:endParaRPr smtClean="0" altLang="bn-BD" lang="bn-BD" dirty="0"/>
          </a:p>
          <a:p>
            <a:endParaRPr smtClean="0" altLang="bn-BD" lang="bn-BD" dirty="0"/>
          </a:p>
          <a:p>
            <a:endParaRPr smtClean="0" altLang="bn-BD" lang="bn-BD" dirty="0"/>
          </a:p>
          <a:p>
            <a:endParaRPr lang="en-US" dirty="0"/>
          </a:p>
        </p:txBody>
      </p:sp>
      <p:pic>
        <p:nvPicPr>
          <p:cNvPr name="Picture 2" id="3" descr="df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1981200" x="3276600"/>
            <a:ext cy="3352800" cx="3352800"/>
          </a:xfrm>
          <a:prstGeom prst="rect">
            <a:avLst/>
          </a:prstGeom>
        </p:spPr>
      </p:pic>
      <p:sp>
        <p:nvSpPr>
          <p:cNvPr name="TextBox 4" id="5"/>
          <p:cNvSpPr txBox="1"/>
          <p:nvPr/>
        </p:nvSpPr>
        <p:spPr>
          <a:xfrm>
            <a:off y="2743200" x="1447800"/>
            <a:ext cy="2431435" cx="1905000"/>
          </a:xfrm>
          <a:prstGeom prst="rect">
            <a:avLst/>
          </a:prstGeom>
          <a:noFill/>
        </p:spPr>
        <p:txBody>
          <a:bodyPr numCol="1" wrap="square" rtlCol="0">
            <a:spAutoFit/>
          </a:bodyPr>
          <a:lstStyle/>
          <a:p>
            <a:r>
              <a:rPr sz="2400" smtClean="0" altLang="bn-BD" lang="bn-BD" dirty="0">
                <a:latin typeface="Nikashban"/>
              </a:rPr>
              <a:t>জন্ম – তের শ</a:t>
            </a:r>
            <a:r>
              <a:rPr sz="3200" smtClean="0" altLang="bn-BD" lang="bn-BD" dirty="0">
                <a:latin charset="0" pitchFamily="2" typeface="NikoshBAN"/>
                <a:cs charset="0" pitchFamily="2" typeface="NikoshBAN"/>
              </a:rPr>
              <a:t>ত</a:t>
            </a:r>
            <a:r>
              <a:rPr sz="2400" smtClean="0" altLang="bn-BD" lang="bn-BD" dirty="0">
                <a:latin typeface="Nikashban"/>
              </a:rPr>
              <a:t>   তেত্রিশ সালের ত্রিশে শ্রাবণ</a:t>
            </a:r>
            <a:endParaRPr sz="2400" lang="en-US" dirty="0">
              <a:latin typeface="Nikashban"/>
            </a:endParaRPr>
          </a:p>
        </p:txBody>
      </p:sp>
      <p:sp>
        <p:nvSpPr>
          <p:cNvPr name="TextBox 9" id="10"/>
          <p:cNvSpPr txBox="1"/>
          <p:nvPr/>
        </p:nvSpPr>
        <p:spPr>
          <a:xfrm>
            <a:off y="457200" x="3429000"/>
            <a:ext cy="1138773" cx="2895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2000" smtClean="0" altLang="bn-BD" lang="bn-BD" dirty="0"/>
              <a:t>পৈতৃক নিবাস -  </a:t>
            </a:r>
          </a:p>
          <a:p>
            <a:r>
              <a:rPr sz="2800" smtClean="0" altLang="bn-BD" lang="bn-BD" dirty="0">
                <a:latin charset="0" pitchFamily="2" typeface="NikoshBAN"/>
                <a:cs charset="0" pitchFamily="2" typeface="NikoshBAN"/>
              </a:rPr>
              <a:t>গোপালগঞ্জের</a:t>
            </a:r>
            <a:r>
              <a:rPr sz="2000" smtClean="0" altLang="bn-BD" lang="bn-BD" dirty="0"/>
              <a:t>  কোটালিপাড়ায়</a:t>
            </a:r>
            <a:r>
              <a:rPr smtClean="0" altLang="bn-BD" lang="bn-BD" dirty="0"/>
              <a:t>’</a:t>
            </a:r>
            <a:endParaRPr lang="en-US" dirty="0"/>
          </a:p>
        </p:txBody>
      </p:sp>
      <p:sp>
        <p:nvSpPr>
          <p:cNvPr name="TextBox 11" id="12"/>
          <p:cNvSpPr txBox="1"/>
          <p:nvPr/>
        </p:nvSpPr>
        <p:spPr>
          <a:xfrm>
            <a:off y="1981200" x="7086600"/>
            <a:ext cy="2677656" cx="1524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2800" smtClean="0" altLang="bn-BD" lang="bn-BD" dirty="0">
                <a:latin charset="0" pitchFamily="2" typeface="NikoshBAN"/>
                <a:cs charset="0" pitchFamily="2" typeface="NikoshBAN"/>
              </a:rPr>
              <a:t>কাব্যগ্রন্থ   -ছাড়পত্র, ঘুম নেই, পুর্ভাবাস, অভিযান, হরতাল ।</a:t>
            </a:r>
            <a:endParaRPr sz="2800" lang="en-US" dirty="0">
              <a:latin charset="0" pitchFamily="2" typeface="NikoshBAN"/>
              <a:cs charset="0" pitchFamily="2" typeface="NikoshBAN"/>
            </a:endParaRPr>
          </a:p>
        </p:txBody>
      </p:sp>
      <p:sp>
        <p:nvSpPr>
          <p:cNvPr name="TextBox 12" id="13"/>
          <p:cNvSpPr txBox="1"/>
          <p:nvPr/>
        </p:nvSpPr>
        <p:spPr>
          <a:xfrm>
            <a:off y="5638800" x="3657600"/>
            <a:ext cy="1077218" cx="2819400"/>
          </a:xfrm>
          <a:prstGeom prst="rect">
            <a:avLst/>
          </a:prstGeom>
          <a:solidFill>
            <a:srgbClr val="00B050"/>
          </a:solidFill>
        </p:spPr>
        <p:txBody>
          <a:bodyPr numCol="1" wrap="square" rtlCol="0">
            <a:spAutoFit/>
          </a:bodyPr>
          <a:lstStyle/>
          <a:p>
            <a:r>
              <a:rPr sz="3200" smtClean="0" altLang="bn-BD" lang="bn-BD" dirty="0">
                <a:latin charset="0" pitchFamily="2" typeface="NikoshBAN"/>
                <a:cs charset="0" pitchFamily="2" typeface="NikoshBAN"/>
              </a:rPr>
              <a:t>মৃত্যু –তের শত চুয়ান্ন সাল ।</a:t>
            </a:r>
            <a:endParaRPr sz="3200" lang="en-US" dirty="0">
              <a:latin charset="0" pitchFamily="2" typeface="NikoshBAN"/>
              <a:cs charset="0" pitchFamily="2" typeface="NikoshB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5" id="6"/>
          <p:cNvSpPr txBox="1"/>
          <p:nvPr/>
        </p:nvSpPr>
        <p:spPr>
          <a:xfrm>
            <a:off y="1752600" x="381000"/>
            <a:ext cy="1754326" cx="8382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5400" smtClean="0" altLang="bn-BD" lang="bn-BD" dirty="0">
                <a:latin charset="0" pitchFamily="2" typeface="NikoshBAN"/>
                <a:cs charset="0" pitchFamily="2" typeface="NikoshBAN"/>
              </a:rPr>
              <a:t>কবিতার কয়েকটি লাইন শিক্ষার্থীদেরকে পড়ে শুনাব  (বই থেকে) ।</a:t>
            </a:r>
            <a:endParaRPr sz="5400" lang="en-US" dirty="0">
              <a:latin charset="0" pitchFamily="2" typeface="NikoshBAN"/>
              <a:cs charset="0" pitchFamily="2" typeface="NikoshB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1" id="2"/>
          <p:cNvSpPr txBox="1"/>
          <p:nvPr/>
        </p:nvSpPr>
        <p:spPr>
          <a:xfrm>
            <a:off y="1295400" x="990600"/>
            <a:ext cy="1938992" cx="6400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6000" smtClean="0" altLang="bn-BD" lang="bn-BD" dirty="0">
                <a:latin charset="0" pitchFamily="2" typeface="NikoshBAN"/>
                <a:cs charset="0" pitchFamily="2" typeface="NikoshBAN"/>
              </a:rPr>
              <a:t>দুই – তিন  জন শিক্ষার্থীকে পড়তে বলবো ।</a:t>
            </a:r>
            <a:endParaRPr sz="6000" lang="en-US" dirty="0">
              <a:latin charset="0" pitchFamily="2" typeface="NikoshBAN"/>
              <a:cs charset="0" pitchFamily="2" typeface="NikoshB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extBox 1" id="2"/>
          <p:cNvSpPr txBox="1"/>
          <p:nvPr/>
        </p:nvSpPr>
        <p:spPr>
          <a:xfrm>
            <a:off y="1676400" x="1905000"/>
            <a:ext cy="3970318" cx="434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numCol="1" wrap="square" rtlCol="0">
            <a:spAutoFit/>
          </a:bodyPr>
          <a:lstStyle/>
          <a:p>
            <a:r>
              <a:rPr sz="5400" smtClean="0" altLang="bn-BD" lang="bn-BD" dirty="0">
                <a:latin charset="0" pitchFamily="2" typeface="NikoshBAN"/>
                <a:cs charset="0" pitchFamily="2" typeface="NikoshBAN"/>
              </a:rPr>
              <a:t>শব্দের অর্থ  -</a:t>
            </a:r>
          </a:p>
          <a:p>
            <a:endParaRPr sz="5400" smtClean="0" altLang="bn-BD" lang="bn-BD" dirty="0">
              <a:latin charset="0" pitchFamily="2" typeface="NikoshBAN"/>
              <a:cs charset="0" pitchFamily="2" typeface="NikoshBAN"/>
            </a:endParaRPr>
          </a:p>
          <a:p>
            <a:r>
              <a:rPr sz="4800" smtClean="0" altLang="bn-BD" lang="bn-BD" dirty="0">
                <a:latin charset="0" pitchFamily="2" typeface="NikoshBAN"/>
                <a:cs charset="0" pitchFamily="2" typeface="NikoshBAN"/>
              </a:rPr>
              <a:t>রানার=</a:t>
            </a:r>
          </a:p>
          <a:p>
            <a:r>
              <a:rPr sz="4800" smtClean="0" altLang="bn-BD" lang="bn-BD" dirty="0">
                <a:latin charset="0" pitchFamily="2" typeface="NikoshBAN"/>
                <a:cs charset="0" pitchFamily="2" typeface="NikoshBAN"/>
              </a:rPr>
              <a:t>দুর্বার=</a:t>
            </a:r>
          </a:p>
          <a:p>
            <a:r>
              <a:rPr sz="4800" smtClean="0" altLang="bn-BD" lang="bn-BD" dirty="0">
                <a:latin charset="0" pitchFamily="2" typeface="NikoshBAN"/>
                <a:cs charset="0" pitchFamily="2" typeface="NikoshBAN"/>
              </a:rPr>
              <a:t>হরিণের মতো যায় =</a:t>
            </a:r>
            <a:endParaRPr sz="4800" lang="en-US" dirty="0">
              <a:latin charset="0" pitchFamily="2" typeface="NikoshBAN"/>
              <a:cs charset="0" pitchFamily="2" typeface="NikoshB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scaled="0" ang="16200000"/>
        </a:gradFill>
      </a:fillStyleLst>
      <a:lnStyleLst>
        <a:ln algn="ctr" w="9525" cmpd="sng" cap="flat">
          <a:solidFill>
            <a:schemeClr val="phClr">
              <a:shade val="95000"/>
              <a:satMod val="105000"/>
            </a:schemeClr>
          </a:solidFill>
          <a:prstDash val="solid"/>
        </a:ln>
        <a:ln algn="ctr" w="25400" cmpd="sng" cap="flat">
          <a:solidFill>
            <a:schemeClr val="phClr"/>
          </a:solidFill>
          <a:prstDash val="solid"/>
        </a:ln>
        <a:ln algn="ctr" w="381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0000" dir="5400000" rotWithShape="0" blurRad="40000">
              <a:srgbClr val="000000">
                <a:alpha val="38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r="50000" l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r="50000" l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scaled="0" ang="16200000"/>
        </a:gradFill>
      </a:fillStyleLst>
      <a:lnStyleLst>
        <a:ln algn="ctr" w="9525" cmpd="sng" cap="flat">
          <a:solidFill>
            <a:schemeClr val="phClr">
              <a:shade val="95000"/>
              <a:satMod val="105000"/>
            </a:schemeClr>
          </a:solidFill>
          <a:prstDash val="solid"/>
        </a:ln>
        <a:ln algn="ctr" w="25400" cmpd="sng" cap="flat">
          <a:solidFill>
            <a:schemeClr val="phClr"/>
          </a:solidFill>
          <a:prstDash val="solid"/>
        </a:ln>
        <a:ln algn="ctr" w="381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0000" dir="5400000" rotWithShape="0" blurRad="40000">
              <a:srgbClr val="000000">
                <a:alpha val="38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</a:effectStyle>
        <a:effectStyle>
          <a:effectLst>
            <a:outerShdw dist="23000" dir="5400000" rotWithShape="0" blurRad="40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r="50000" l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r="50000" l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Words>345</Words>
  <Paragraphs>82</Paragraphs>
  <Slides>21</Slides>
  <Notes>3</Notes>
  <TotalTime>543</TotalTime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Nikashban</vt:lpstr>
      <vt:lpstr>NikoshBAN</vt:lpstr>
      <vt:lpstr>SutonnyMJ</vt:lpstr>
      <vt:lpstr>Vrinda</vt:lpstr>
      <vt:lpstr>Office Theme</vt:lpstr>
      <vt:lpstr>স্বাগতম</vt:lpstr>
      <vt:lpstr>PowerPoint Presentation</vt:lpstr>
      <vt:lpstr>PowerPoint Presentation</vt:lpstr>
      <vt:lpstr>শিরোনাম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lication>Microsoft Office PowerPoint</Application>
  <AppVersion>15.0000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School</dc:creator>
  <cp:lastModifiedBy>DOEL</cp:lastModifiedBy>
  <dcterms:modified xsi:type="dcterms:W3CDTF">2015-09-05T01:49:05Z</dcterms:modified>
  <cp:revision>69</cp:revision>
  <dc:title>Slide 1</dc:title>
</cp:coreProperties>
</file>